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firstSlideNum="0"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37">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37"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49b6416fe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249b6416fe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4" name="Google Shape;274;p1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0" Type="http://schemas.openxmlformats.org/officeDocument/2006/relationships/image" Target="../media/image20.png"/><Relationship Id="rId22" Type="http://schemas.openxmlformats.org/officeDocument/2006/relationships/image" Target="../media/image28.png"/><Relationship Id="rId21" Type="http://schemas.openxmlformats.org/officeDocument/2006/relationships/image" Target="../media/image19.png"/><Relationship Id="rId24" Type="http://schemas.openxmlformats.org/officeDocument/2006/relationships/image" Target="../media/image46.png"/><Relationship Id="rId23" Type="http://schemas.openxmlformats.org/officeDocument/2006/relationships/image" Target="../media/image27.png"/><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6.png"/><Relationship Id="rId26" Type="http://schemas.openxmlformats.org/officeDocument/2006/relationships/image" Target="../media/image24.png"/><Relationship Id="rId25" Type="http://schemas.openxmlformats.org/officeDocument/2006/relationships/image" Target="../media/image21.png"/><Relationship Id="rId28" Type="http://schemas.openxmlformats.org/officeDocument/2006/relationships/image" Target="../media/image41.png"/><Relationship Id="rId27" Type="http://schemas.openxmlformats.org/officeDocument/2006/relationships/image" Target="../media/image32.png"/><Relationship Id="rId5" Type="http://schemas.openxmlformats.org/officeDocument/2006/relationships/image" Target="../media/image9.png"/><Relationship Id="rId6" Type="http://schemas.openxmlformats.org/officeDocument/2006/relationships/image" Target="../media/image7.png"/><Relationship Id="rId29" Type="http://schemas.openxmlformats.org/officeDocument/2006/relationships/image" Target="../media/image40.png"/><Relationship Id="rId7" Type="http://schemas.openxmlformats.org/officeDocument/2006/relationships/image" Target="../media/image10.png"/><Relationship Id="rId8" Type="http://schemas.openxmlformats.org/officeDocument/2006/relationships/image" Target="../media/image18.png"/><Relationship Id="rId31" Type="http://schemas.openxmlformats.org/officeDocument/2006/relationships/image" Target="../media/image25.png"/><Relationship Id="rId30" Type="http://schemas.openxmlformats.org/officeDocument/2006/relationships/image" Target="../media/image31.png"/><Relationship Id="rId11" Type="http://schemas.openxmlformats.org/officeDocument/2006/relationships/image" Target="../media/image14.png"/><Relationship Id="rId10" Type="http://schemas.openxmlformats.org/officeDocument/2006/relationships/image" Target="../media/image12.png"/><Relationship Id="rId32" Type="http://schemas.openxmlformats.org/officeDocument/2006/relationships/image" Target="../media/image38.png"/><Relationship Id="rId13" Type="http://schemas.openxmlformats.org/officeDocument/2006/relationships/image" Target="../media/image17.png"/><Relationship Id="rId12" Type="http://schemas.openxmlformats.org/officeDocument/2006/relationships/image" Target="../media/image22.png"/><Relationship Id="rId15" Type="http://schemas.openxmlformats.org/officeDocument/2006/relationships/image" Target="../media/image11.png"/><Relationship Id="rId14" Type="http://schemas.openxmlformats.org/officeDocument/2006/relationships/image" Target="../media/image13.png"/><Relationship Id="rId17" Type="http://schemas.openxmlformats.org/officeDocument/2006/relationships/image" Target="../media/image3.png"/><Relationship Id="rId16" Type="http://schemas.openxmlformats.org/officeDocument/2006/relationships/image" Target="../media/image23.png"/><Relationship Id="rId19" Type="http://schemas.openxmlformats.org/officeDocument/2006/relationships/image" Target="../media/image34.png"/><Relationship Id="rId18" Type="http://schemas.openxmlformats.org/officeDocument/2006/relationships/image" Target="../media/image2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rázdný" type="blank">
  <p:cSld name="BLANK">
    <p:spTree>
      <p:nvGrpSpPr>
        <p:cNvPr id="16"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b="0" l="0" r="0" t="0"/>
          <a:stretch/>
        </p:blipFill>
        <p:spPr>
          <a:xfrm>
            <a:off x="9777483" y="5663090"/>
            <a:ext cx="2425320" cy="1406170"/>
          </a:xfrm>
          <a:prstGeom prst="rect">
            <a:avLst/>
          </a:prstGeom>
          <a:noFill/>
          <a:ln>
            <a:noFill/>
          </a:ln>
        </p:spPr>
      </p:pic>
      <p:pic>
        <p:nvPicPr>
          <p:cNvPr descr="Group of people" id="18" name="Google Shape;18;p2"/>
          <p:cNvPicPr preferRelativeResize="0"/>
          <p:nvPr/>
        </p:nvPicPr>
        <p:blipFill rotWithShape="1">
          <a:blip r:embed="rId3">
            <a:alphaModFix/>
          </a:blip>
          <a:srcRect b="0" l="0" r="0" t="0"/>
          <a:stretch/>
        </p:blipFill>
        <p:spPr>
          <a:xfrm>
            <a:off x="108114" y="931044"/>
            <a:ext cx="2752725" cy="2752725"/>
          </a:xfrm>
          <a:prstGeom prst="rect">
            <a:avLst/>
          </a:prstGeom>
          <a:noFill/>
          <a:ln>
            <a:noFill/>
          </a:ln>
        </p:spPr>
      </p:pic>
      <p:pic>
        <p:nvPicPr>
          <p:cNvPr descr="Man" id="19" name="Google Shape;19;p2"/>
          <p:cNvPicPr preferRelativeResize="0"/>
          <p:nvPr/>
        </p:nvPicPr>
        <p:blipFill rotWithShape="1">
          <a:blip r:embed="rId4">
            <a:alphaModFix/>
          </a:blip>
          <a:srcRect b="0" l="0" r="0" t="0"/>
          <a:stretch/>
        </p:blipFill>
        <p:spPr>
          <a:xfrm>
            <a:off x="9777483" y="4695675"/>
            <a:ext cx="1028781" cy="1028781"/>
          </a:xfrm>
          <a:prstGeom prst="rect">
            <a:avLst/>
          </a:prstGeom>
          <a:noFill/>
          <a:ln>
            <a:noFill/>
          </a:ln>
        </p:spPr>
      </p:pic>
      <p:pic>
        <p:nvPicPr>
          <p:cNvPr descr="Male profile" id="20" name="Google Shape;20;p2"/>
          <p:cNvPicPr preferRelativeResize="0"/>
          <p:nvPr/>
        </p:nvPicPr>
        <p:blipFill rotWithShape="1">
          <a:blip r:embed="rId5">
            <a:alphaModFix/>
          </a:blip>
          <a:srcRect b="0" l="0" r="0" t="0"/>
          <a:stretch/>
        </p:blipFill>
        <p:spPr>
          <a:xfrm>
            <a:off x="6573742" y="5825652"/>
            <a:ext cx="914400" cy="914400"/>
          </a:xfrm>
          <a:prstGeom prst="rect">
            <a:avLst/>
          </a:prstGeom>
          <a:noFill/>
          <a:ln>
            <a:noFill/>
          </a:ln>
        </p:spPr>
      </p:pic>
      <p:pic>
        <p:nvPicPr>
          <p:cNvPr descr="Female Profile" id="21" name="Google Shape;21;p2"/>
          <p:cNvPicPr preferRelativeResize="0"/>
          <p:nvPr/>
        </p:nvPicPr>
        <p:blipFill rotWithShape="1">
          <a:blip r:embed="rId6">
            <a:alphaModFix/>
          </a:blip>
          <a:srcRect b="0" l="0" r="0" t="0"/>
          <a:stretch/>
        </p:blipFill>
        <p:spPr>
          <a:xfrm>
            <a:off x="7491698" y="5825652"/>
            <a:ext cx="914400" cy="914400"/>
          </a:xfrm>
          <a:prstGeom prst="rect">
            <a:avLst/>
          </a:prstGeom>
          <a:noFill/>
          <a:ln>
            <a:noFill/>
          </a:ln>
        </p:spPr>
      </p:pic>
      <p:pic>
        <p:nvPicPr>
          <p:cNvPr descr="Lecturer" id="22" name="Google Shape;22;p2"/>
          <p:cNvPicPr preferRelativeResize="0"/>
          <p:nvPr/>
        </p:nvPicPr>
        <p:blipFill rotWithShape="1">
          <a:blip r:embed="rId7">
            <a:alphaModFix/>
          </a:blip>
          <a:srcRect b="0" l="0" r="0" t="0"/>
          <a:stretch/>
        </p:blipFill>
        <p:spPr>
          <a:xfrm>
            <a:off x="7223037" y="4090833"/>
            <a:ext cx="1082559" cy="1082559"/>
          </a:xfrm>
          <a:prstGeom prst="rect">
            <a:avLst/>
          </a:prstGeom>
          <a:noFill/>
          <a:ln>
            <a:noFill/>
          </a:ln>
        </p:spPr>
      </p:pic>
      <p:pic>
        <p:nvPicPr>
          <p:cNvPr descr="Teacher" id="23" name="Google Shape;23;p2"/>
          <p:cNvPicPr preferRelativeResize="0"/>
          <p:nvPr/>
        </p:nvPicPr>
        <p:blipFill rotWithShape="1">
          <a:blip r:embed="rId8">
            <a:alphaModFix/>
          </a:blip>
          <a:srcRect b="0" l="0" r="0" t="0"/>
          <a:stretch/>
        </p:blipFill>
        <p:spPr>
          <a:xfrm>
            <a:off x="5782562" y="3683769"/>
            <a:ext cx="1123270" cy="1123270"/>
          </a:xfrm>
          <a:prstGeom prst="rect">
            <a:avLst/>
          </a:prstGeom>
          <a:noFill/>
          <a:ln>
            <a:noFill/>
          </a:ln>
        </p:spPr>
      </p:pic>
      <p:pic>
        <p:nvPicPr>
          <p:cNvPr descr="Users" id="24" name="Google Shape;24;p2"/>
          <p:cNvPicPr preferRelativeResize="0"/>
          <p:nvPr/>
        </p:nvPicPr>
        <p:blipFill rotWithShape="1">
          <a:blip r:embed="rId9">
            <a:alphaModFix/>
          </a:blip>
          <a:srcRect b="0" l="0" r="0" t="0"/>
          <a:stretch/>
        </p:blipFill>
        <p:spPr>
          <a:xfrm>
            <a:off x="5606951" y="1915705"/>
            <a:ext cx="1203728" cy="1203728"/>
          </a:xfrm>
          <a:prstGeom prst="rect">
            <a:avLst/>
          </a:prstGeom>
          <a:noFill/>
          <a:ln>
            <a:noFill/>
          </a:ln>
        </p:spPr>
      </p:pic>
      <p:pic>
        <p:nvPicPr>
          <p:cNvPr descr="Circle with right arrow" id="25" name="Google Shape;25;p2"/>
          <p:cNvPicPr preferRelativeResize="0"/>
          <p:nvPr/>
        </p:nvPicPr>
        <p:blipFill rotWithShape="1">
          <a:blip r:embed="rId10">
            <a:alphaModFix/>
          </a:blip>
          <a:srcRect b="0" l="0" r="0" t="0"/>
          <a:stretch/>
        </p:blipFill>
        <p:spPr>
          <a:xfrm>
            <a:off x="5474420" y="5870119"/>
            <a:ext cx="914400" cy="914400"/>
          </a:xfrm>
          <a:prstGeom prst="rect">
            <a:avLst/>
          </a:prstGeom>
          <a:noFill/>
          <a:ln>
            <a:noFill/>
          </a:ln>
        </p:spPr>
      </p:pic>
      <p:pic>
        <p:nvPicPr>
          <p:cNvPr descr="Circle with right arrow" id="26" name="Google Shape;26;p2"/>
          <p:cNvPicPr preferRelativeResize="0"/>
          <p:nvPr/>
        </p:nvPicPr>
        <p:blipFill rotWithShape="1">
          <a:blip r:embed="rId10">
            <a:alphaModFix/>
          </a:blip>
          <a:srcRect b="0" l="0" r="0" t="0"/>
          <a:stretch/>
        </p:blipFill>
        <p:spPr>
          <a:xfrm flipH="1">
            <a:off x="4597673" y="5870119"/>
            <a:ext cx="914400" cy="914400"/>
          </a:xfrm>
          <a:prstGeom prst="rect">
            <a:avLst/>
          </a:prstGeom>
          <a:noFill/>
          <a:ln>
            <a:noFill/>
          </a:ln>
        </p:spPr>
      </p:pic>
      <p:pic>
        <p:nvPicPr>
          <p:cNvPr descr="Brain in head" id="27" name="Google Shape;27;p2"/>
          <p:cNvPicPr preferRelativeResize="0"/>
          <p:nvPr/>
        </p:nvPicPr>
        <p:blipFill rotWithShape="1">
          <a:blip r:embed="rId11">
            <a:alphaModFix/>
          </a:blip>
          <a:srcRect b="0" l="0" r="0" t="0"/>
          <a:stretch/>
        </p:blipFill>
        <p:spPr>
          <a:xfrm flipH="1">
            <a:off x="152079" y="5627868"/>
            <a:ext cx="1156651" cy="1156651"/>
          </a:xfrm>
          <a:prstGeom prst="rect">
            <a:avLst/>
          </a:prstGeom>
          <a:noFill/>
          <a:ln>
            <a:noFill/>
          </a:ln>
        </p:spPr>
      </p:pic>
      <p:pic>
        <p:nvPicPr>
          <p:cNvPr descr="Person with idea" id="28" name="Google Shape;28;p2"/>
          <p:cNvPicPr preferRelativeResize="0"/>
          <p:nvPr/>
        </p:nvPicPr>
        <p:blipFill rotWithShape="1">
          <a:blip r:embed="rId12">
            <a:alphaModFix/>
          </a:blip>
          <a:srcRect b="0" l="0" r="0" t="0"/>
          <a:stretch/>
        </p:blipFill>
        <p:spPr>
          <a:xfrm>
            <a:off x="3874122" y="1991584"/>
            <a:ext cx="1297326" cy="1297326"/>
          </a:xfrm>
          <a:prstGeom prst="rect">
            <a:avLst/>
          </a:prstGeom>
          <a:noFill/>
          <a:ln>
            <a:noFill/>
          </a:ln>
        </p:spPr>
      </p:pic>
      <p:pic>
        <p:nvPicPr>
          <p:cNvPr descr="Group brainstorm" id="29" name="Google Shape;29;p2"/>
          <p:cNvPicPr preferRelativeResize="0"/>
          <p:nvPr/>
        </p:nvPicPr>
        <p:blipFill rotWithShape="1">
          <a:blip r:embed="rId13">
            <a:alphaModFix/>
          </a:blip>
          <a:srcRect b="0" l="0" r="0" t="0"/>
          <a:stretch/>
        </p:blipFill>
        <p:spPr>
          <a:xfrm>
            <a:off x="3119694" y="852614"/>
            <a:ext cx="1330432" cy="1330432"/>
          </a:xfrm>
          <a:prstGeom prst="rect">
            <a:avLst/>
          </a:prstGeom>
          <a:noFill/>
          <a:ln>
            <a:noFill/>
          </a:ln>
        </p:spPr>
      </p:pic>
      <p:pic>
        <p:nvPicPr>
          <p:cNvPr descr="Customer review" id="30" name="Google Shape;30;p2"/>
          <p:cNvPicPr preferRelativeResize="0"/>
          <p:nvPr/>
        </p:nvPicPr>
        <p:blipFill rotWithShape="1">
          <a:blip r:embed="rId14">
            <a:alphaModFix/>
          </a:blip>
          <a:srcRect b="0" l="0" r="0" t="0"/>
          <a:stretch/>
        </p:blipFill>
        <p:spPr>
          <a:xfrm>
            <a:off x="2113184" y="3964453"/>
            <a:ext cx="1335320" cy="1335320"/>
          </a:xfrm>
          <a:prstGeom prst="rect">
            <a:avLst/>
          </a:prstGeom>
          <a:noFill/>
          <a:ln>
            <a:noFill/>
          </a:ln>
        </p:spPr>
      </p:pic>
      <p:pic>
        <p:nvPicPr>
          <p:cNvPr descr="Social network" id="31" name="Google Shape;31;p2"/>
          <p:cNvPicPr preferRelativeResize="0"/>
          <p:nvPr/>
        </p:nvPicPr>
        <p:blipFill rotWithShape="1">
          <a:blip r:embed="rId15">
            <a:alphaModFix/>
          </a:blip>
          <a:srcRect b="0" l="0" r="0" t="0"/>
          <a:stretch/>
        </p:blipFill>
        <p:spPr>
          <a:xfrm>
            <a:off x="133277" y="3845892"/>
            <a:ext cx="1763985" cy="1763985"/>
          </a:xfrm>
          <a:prstGeom prst="rect">
            <a:avLst/>
          </a:prstGeom>
          <a:noFill/>
          <a:ln>
            <a:noFill/>
          </a:ln>
        </p:spPr>
      </p:pic>
      <p:pic>
        <p:nvPicPr>
          <p:cNvPr descr="Line arrow: Straight" id="32" name="Google Shape;32;p2"/>
          <p:cNvPicPr preferRelativeResize="0"/>
          <p:nvPr/>
        </p:nvPicPr>
        <p:blipFill rotWithShape="1">
          <a:blip r:embed="rId16">
            <a:alphaModFix/>
          </a:blip>
          <a:srcRect b="0" l="0" r="0" t="0"/>
          <a:stretch/>
        </p:blipFill>
        <p:spPr>
          <a:xfrm>
            <a:off x="4489004" y="4955719"/>
            <a:ext cx="914400" cy="914400"/>
          </a:xfrm>
          <a:prstGeom prst="rect">
            <a:avLst/>
          </a:prstGeom>
          <a:noFill/>
          <a:ln>
            <a:noFill/>
          </a:ln>
        </p:spPr>
      </p:pic>
      <p:pic>
        <p:nvPicPr>
          <p:cNvPr descr="Head with gears" id="33" name="Google Shape;33;p2"/>
          <p:cNvPicPr preferRelativeResize="0"/>
          <p:nvPr/>
        </p:nvPicPr>
        <p:blipFill rotWithShape="1">
          <a:blip r:embed="rId17">
            <a:alphaModFix/>
          </a:blip>
          <a:srcRect b="0" l="0" r="0" t="0"/>
          <a:stretch/>
        </p:blipFill>
        <p:spPr>
          <a:xfrm flipH="1">
            <a:off x="2242055" y="5627868"/>
            <a:ext cx="1156651" cy="1156651"/>
          </a:xfrm>
          <a:prstGeom prst="rect">
            <a:avLst/>
          </a:prstGeom>
          <a:noFill/>
          <a:ln>
            <a:noFill/>
          </a:ln>
        </p:spPr>
      </p:pic>
      <p:pic>
        <p:nvPicPr>
          <p:cNvPr descr="Single gear" id="34" name="Google Shape;34;p2"/>
          <p:cNvPicPr preferRelativeResize="0"/>
          <p:nvPr/>
        </p:nvPicPr>
        <p:blipFill rotWithShape="1">
          <a:blip r:embed="rId18">
            <a:alphaModFix/>
          </a:blip>
          <a:srcRect b="0" l="0" r="0" t="0"/>
          <a:stretch/>
        </p:blipFill>
        <p:spPr>
          <a:xfrm>
            <a:off x="6928952" y="1494575"/>
            <a:ext cx="1205978" cy="1205978"/>
          </a:xfrm>
          <a:prstGeom prst="rect">
            <a:avLst/>
          </a:prstGeom>
          <a:noFill/>
          <a:ln>
            <a:noFill/>
          </a:ln>
        </p:spPr>
      </p:pic>
      <p:pic>
        <p:nvPicPr>
          <p:cNvPr descr="Gears" id="35" name="Google Shape;35;p2"/>
          <p:cNvPicPr preferRelativeResize="0"/>
          <p:nvPr/>
        </p:nvPicPr>
        <p:blipFill rotWithShape="1">
          <a:blip r:embed="rId19">
            <a:alphaModFix/>
          </a:blip>
          <a:srcRect b="0" l="0" r="0" t="0"/>
          <a:stretch/>
        </p:blipFill>
        <p:spPr>
          <a:xfrm>
            <a:off x="8761899" y="5677034"/>
            <a:ext cx="914400" cy="914400"/>
          </a:xfrm>
          <a:prstGeom prst="rect">
            <a:avLst/>
          </a:prstGeom>
          <a:noFill/>
          <a:ln>
            <a:noFill/>
          </a:ln>
        </p:spPr>
      </p:pic>
      <p:pic>
        <p:nvPicPr>
          <p:cNvPr descr="Brain in head" id="36" name="Google Shape;36;p2"/>
          <p:cNvPicPr preferRelativeResize="0"/>
          <p:nvPr/>
        </p:nvPicPr>
        <p:blipFill rotWithShape="1">
          <a:blip r:embed="rId11">
            <a:alphaModFix/>
          </a:blip>
          <a:srcRect b="0" l="0" r="0" t="0"/>
          <a:stretch/>
        </p:blipFill>
        <p:spPr>
          <a:xfrm>
            <a:off x="1151681" y="5645859"/>
            <a:ext cx="1156651" cy="1156651"/>
          </a:xfrm>
          <a:prstGeom prst="rect">
            <a:avLst/>
          </a:prstGeom>
          <a:noFill/>
          <a:ln>
            <a:noFill/>
          </a:ln>
        </p:spPr>
      </p:pic>
      <p:pic>
        <p:nvPicPr>
          <p:cNvPr descr="Head with gears" id="37" name="Google Shape;37;p2"/>
          <p:cNvPicPr preferRelativeResize="0"/>
          <p:nvPr/>
        </p:nvPicPr>
        <p:blipFill rotWithShape="1">
          <a:blip r:embed="rId17">
            <a:alphaModFix/>
          </a:blip>
          <a:srcRect b="0" l="0" r="0" t="0"/>
          <a:stretch/>
        </p:blipFill>
        <p:spPr>
          <a:xfrm>
            <a:off x="3264753" y="5627868"/>
            <a:ext cx="1156651" cy="1156651"/>
          </a:xfrm>
          <a:prstGeom prst="rect">
            <a:avLst/>
          </a:prstGeom>
          <a:noFill/>
          <a:ln>
            <a:noFill/>
          </a:ln>
        </p:spPr>
      </p:pic>
      <p:pic>
        <p:nvPicPr>
          <p:cNvPr descr="Drawing compass" id="38" name="Google Shape;38;p2"/>
          <p:cNvPicPr preferRelativeResize="0"/>
          <p:nvPr/>
        </p:nvPicPr>
        <p:blipFill rotWithShape="1">
          <a:blip r:embed="rId20">
            <a:alphaModFix/>
          </a:blip>
          <a:srcRect b="0" l="0" r="0" t="0"/>
          <a:stretch/>
        </p:blipFill>
        <p:spPr>
          <a:xfrm>
            <a:off x="11160667" y="3495651"/>
            <a:ext cx="914400" cy="914400"/>
          </a:xfrm>
          <a:prstGeom prst="rect">
            <a:avLst/>
          </a:prstGeom>
          <a:noFill/>
          <a:ln>
            <a:noFill/>
          </a:ln>
        </p:spPr>
      </p:pic>
      <p:pic>
        <p:nvPicPr>
          <p:cNvPr descr="Thought bubble" id="39" name="Google Shape;39;p2"/>
          <p:cNvPicPr preferRelativeResize="0"/>
          <p:nvPr/>
        </p:nvPicPr>
        <p:blipFill rotWithShape="1">
          <a:blip r:embed="rId21">
            <a:alphaModFix/>
          </a:blip>
          <a:srcRect b="0" l="0" r="0" t="0"/>
          <a:stretch/>
        </p:blipFill>
        <p:spPr>
          <a:xfrm>
            <a:off x="8583678" y="4806710"/>
            <a:ext cx="914400" cy="914400"/>
          </a:xfrm>
          <a:prstGeom prst="rect">
            <a:avLst/>
          </a:prstGeom>
          <a:noFill/>
          <a:ln>
            <a:noFill/>
          </a:ln>
        </p:spPr>
      </p:pic>
      <p:pic>
        <p:nvPicPr>
          <p:cNvPr descr="Speech" id="40" name="Google Shape;40;p2"/>
          <p:cNvPicPr preferRelativeResize="0"/>
          <p:nvPr/>
        </p:nvPicPr>
        <p:blipFill rotWithShape="1">
          <a:blip r:embed="rId22">
            <a:alphaModFix/>
          </a:blip>
          <a:srcRect b="0" l="0" r="0" t="0"/>
          <a:stretch/>
        </p:blipFill>
        <p:spPr>
          <a:xfrm>
            <a:off x="8416761" y="3565706"/>
            <a:ext cx="914400" cy="914400"/>
          </a:xfrm>
          <a:prstGeom prst="rect">
            <a:avLst/>
          </a:prstGeom>
          <a:noFill/>
          <a:ln>
            <a:noFill/>
          </a:ln>
        </p:spPr>
      </p:pic>
      <p:pic>
        <p:nvPicPr>
          <p:cNvPr descr="Atom" id="41" name="Google Shape;41;p2"/>
          <p:cNvPicPr preferRelativeResize="0"/>
          <p:nvPr/>
        </p:nvPicPr>
        <p:blipFill rotWithShape="1">
          <a:blip r:embed="rId23">
            <a:alphaModFix/>
          </a:blip>
          <a:srcRect b="0" l="0" r="0" t="0"/>
          <a:stretch/>
        </p:blipFill>
        <p:spPr>
          <a:xfrm>
            <a:off x="11064418" y="2505803"/>
            <a:ext cx="914400" cy="914400"/>
          </a:xfrm>
          <a:prstGeom prst="rect">
            <a:avLst/>
          </a:prstGeom>
          <a:noFill/>
          <a:ln>
            <a:noFill/>
          </a:ln>
        </p:spPr>
      </p:pic>
      <p:pic>
        <p:nvPicPr>
          <p:cNvPr descr="Test tubes" id="42" name="Google Shape;42;p2"/>
          <p:cNvPicPr preferRelativeResize="0"/>
          <p:nvPr/>
        </p:nvPicPr>
        <p:blipFill rotWithShape="1">
          <a:blip r:embed="rId24">
            <a:alphaModFix/>
          </a:blip>
          <a:srcRect b="0" l="0" r="0" t="0"/>
          <a:stretch/>
        </p:blipFill>
        <p:spPr>
          <a:xfrm>
            <a:off x="7146709" y="2962319"/>
            <a:ext cx="914400" cy="914400"/>
          </a:xfrm>
          <a:prstGeom prst="rect">
            <a:avLst/>
          </a:prstGeom>
          <a:noFill/>
          <a:ln>
            <a:noFill/>
          </a:ln>
        </p:spPr>
      </p:pic>
      <p:pic>
        <p:nvPicPr>
          <p:cNvPr descr="Microscope" id="43" name="Google Shape;43;p2"/>
          <p:cNvPicPr preferRelativeResize="0"/>
          <p:nvPr/>
        </p:nvPicPr>
        <p:blipFill rotWithShape="1">
          <a:blip r:embed="rId25">
            <a:alphaModFix/>
          </a:blip>
          <a:srcRect b="0" l="0" r="0" t="0"/>
          <a:stretch/>
        </p:blipFill>
        <p:spPr>
          <a:xfrm>
            <a:off x="10992641" y="1386787"/>
            <a:ext cx="914400" cy="914400"/>
          </a:xfrm>
          <a:prstGeom prst="rect">
            <a:avLst/>
          </a:prstGeom>
          <a:noFill/>
          <a:ln>
            <a:noFill/>
          </a:ln>
        </p:spPr>
      </p:pic>
      <p:pic>
        <p:nvPicPr>
          <p:cNvPr descr="Classroom" id="44" name="Google Shape;44;p2"/>
          <p:cNvPicPr preferRelativeResize="0"/>
          <p:nvPr/>
        </p:nvPicPr>
        <p:blipFill rotWithShape="1">
          <a:blip r:embed="rId26">
            <a:alphaModFix/>
          </a:blip>
          <a:srcRect b="0" l="0" r="0" t="0"/>
          <a:stretch/>
        </p:blipFill>
        <p:spPr>
          <a:xfrm>
            <a:off x="3985874" y="3683769"/>
            <a:ext cx="1186701" cy="1186701"/>
          </a:xfrm>
          <a:prstGeom prst="rect">
            <a:avLst/>
          </a:prstGeom>
          <a:noFill/>
          <a:ln>
            <a:noFill/>
          </a:ln>
        </p:spPr>
      </p:pic>
      <p:pic>
        <p:nvPicPr>
          <p:cNvPr descr="Flask" id="45" name="Google Shape;45;p2"/>
          <p:cNvPicPr preferRelativeResize="0"/>
          <p:nvPr/>
        </p:nvPicPr>
        <p:blipFill rotWithShape="1">
          <a:blip r:embed="rId27">
            <a:alphaModFix/>
          </a:blip>
          <a:srcRect b="0" l="0" r="0" t="0"/>
          <a:stretch/>
        </p:blipFill>
        <p:spPr>
          <a:xfrm>
            <a:off x="9626485" y="2432883"/>
            <a:ext cx="914400" cy="914400"/>
          </a:xfrm>
          <a:prstGeom prst="rect">
            <a:avLst/>
          </a:prstGeom>
          <a:noFill/>
          <a:ln>
            <a:noFill/>
          </a:ln>
        </p:spPr>
      </p:pic>
      <p:pic>
        <p:nvPicPr>
          <p:cNvPr descr="Books" id="46" name="Google Shape;46;p2"/>
          <p:cNvPicPr preferRelativeResize="0"/>
          <p:nvPr/>
        </p:nvPicPr>
        <p:blipFill rotWithShape="1">
          <a:blip r:embed="rId28">
            <a:alphaModFix/>
          </a:blip>
          <a:srcRect b="0" l="0" r="0" t="0"/>
          <a:stretch/>
        </p:blipFill>
        <p:spPr>
          <a:xfrm>
            <a:off x="8301109" y="1584531"/>
            <a:ext cx="914400" cy="914400"/>
          </a:xfrm>
          <a:prstGeom prst="rect">
            <a:avLst/>
          </a:prstGeom>
          <a:noFill/>
          <a:ln>
            <a:noFill/>
          </a:ln>
        </p:spPr>
      </p:pic>
      <p:pic>
        <p:nvPicPr>
          <p:cNvPr descr="Graduation cap" id="47" name="Google Shape;47;p2"/>
          <p:cNvPicPr preferRelativeResize="0"/>
          <p:nvPr/>
        </p:nvPicPr>
        <p:blipFill rotWithShape="1">
          <a:blip r:embed="rId29">
            <a:alphaModFix/>
          </a:blip>
          <a:srcRect b="0" l="0" r="0" t="0"/>
          <a:stretch/>
        </p:blipFill>
        <p:spPr>
          <a:xfrm>
            <a:off x="9765965" y="3572690"/>
            <a:ext cx="914400" cy="914400"/>
          </a:xfrm>
          <a:prstGeom prst="rect">
            <a:avLst/>
          </a:prstGeom>
          <a:noFill/>
          <a:ln>
            <a:noFill/>
          </a:ln>
        </p:spPr>
      </p:pic>
      <p:pic>
        <p:nvPicPr>
          <p:cNvPr descr="Diploma roll" id="48" name="Google Shape;48;p2"/>
          <p:cNvPicPr preferRelativeResize="0"/>
          <p:nvPr/>
        </p:nvPicPr>
        <p:blipFill rotWithShape="1">
          <a:blip r:embed="rId30">
            <a:alphaModFix/>
          </a:blip>
          <a:srcRect b="0" l="0" r="0" t="0"/>
          <a:stretch/>
        </p:blipFill>
        <p:spPr>
          <a:xfrm>
            <a:off x="8350974" y="2662233"/>
            <a:ext cx="914400" cy="914400"/>
          </a:xfrm>
          <a:prstGeom prst="rect">
            <a:avLst/>
          </a:prstGeom>
          <a:noFill/>
          <a:ln>
            <a:noFill/>
          </a:ln>
        </p:spPr>
      </p:pic>
      <p:pic>
        <p:nvPicPr>
          <p:cNvPr descr="Woman" id="49" name="Google Shape;49;p2"/>
          <p:cNvPicPr preferRelativeResize="0"/>
          <p:nvPr/>
        </p:nvPicPr>
        <p:blipFill rotWithShape="1">
          <a:blip r:embed="rId31">
            <a:alphaModFix/>
          </a:blip>
          <a:srcRect b="0" l="0" r="0" t="0"/>
          <a:stretch/>
        </p:blipFill>
        <p:spPr>
          <a:xfrm>
            <a:off x="11143982" y="4599087"/>
            <a:ext cx="1028781" cy="1028781"/>
          </a:xfrm>
          <a:prstGeom prst="rect">
            <a:avLst/>
          </a:prstGeom>
          <a:noFill/>
          <a:ln>
            <a:noFill/>
          </a:ln>
        </p:spPr>
      </p:pic>
      <p:pic>
        <p:nvPicPr>
          <p:cNvPr descr="Lightbulb and gear" id="50" name="Google Shape;50;p2"/>
          <p:cNvPicPr preferRelativeResize="0"/>
          <p:nvPr/>
        </p:nvPicPr>
        <p:blipFill rotWithShape="1">
          <a:blip r:embed="rId32">
            <a:alphaModFix/>
          </a:blip>
          <a:srcRect b="0" l="0" r="0" t="0"/>
          <a:stretch/>
        </p:blipFill>
        <p:spPr>
          <a:xfrm>
            <a:off x="9597798" y="1199387"/>
            <a:ext cx="914400" cy="914400"/>
          </a:xfrm>
          <a:prstGeom prst="rect">
            <a:avLst/>
          </a:prstGeom>
          <a:noFill/>
          <a:ln>
            <a:noFill/>
          </a:ln>
        </p:spPr>
      </p:pic>
      <p:pic>
        <p:nvPicPr>
          <p:cNvPr descr="Line arrow: Straight" id="51" name="Google Shape;51;p2"/>
          <p:cNvPicPr preferRelativeResize="0"/>
          <p:nvPr/>
        </p:nvPicPr>
        <p:blipFill rotWithShape="1">
          <a:blip r:embed="rId16">
            <a:alphaModFix/>
          </a:blip>
          <a:srcRect b="0" l="0" r="0" t="0"/>
          <a:stretch/>
        </p:blipFill>
        <p:spPr>
          <a:xfrm rot="10800000">
            <a:off x="5660577" y="4940115"/>
            <a:ext cx="914400" cy="914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mparison">
  <p:cSld name="2_Comparison">
    <p:spTree>
      <p:nvGrpSpPr>
        <p:cNvPr id="110" name="Shape 110"/>
        <p:cNvGrpSpPr/>
        <p:nvPr/>
      </p:nvGrpSpPr>
      <p:grpSpPr>
        <a:xfrm>
          <a:off x="0" y="0"/>
          <a:ext cx="0" cy="0"/>
          <a:chOff x="0" y="0"/>
          <a:chExt cx="0" cy="0"/>
        </a:xfrm>
      </p:grpSpPr>
      <p:sp>
        <p:nvSpPr>
          <p:cNvPr id="111" name="Google Shape;111;p11"/>
          <p:cNvSpPr txBox="1"/>
          <p:nvPr>
            <p:ph type="title"/>
          </p:nvPr>
        </p:nvSpPr>
        <p:spPr>
          <a:xfrm>
            <a:off x="200179" y="1089025"/>
            <a:ext cx="11807825" cy="71913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5C3D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11"/>
          <p:cNvSpPr txBox="1"/>
          <p:nvPr>
            <p:ph idx="1" type="body"/>
          </p:nvPr>
        </p:nvSpPr>
        <p:spPr>
          <a:xfrm>
            <a:off x="200177" y="1989137"/>
            <a:ext cx="3735319" cy="236173"/>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Font typeface="Calibri"/>
              <a:buNone/>
              <a:defRPr b="0" i="0" sz="2000">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3" name="Google Shape;113;p11"/>
          <p:cNvSpPr txBox="1"/>
          <p:nvPr>
            <p:ph idx="2" type="body"/>
          </p:nvPr>
        </p:nvSpPr>
        <p:spPr>
          <a:xfrm>
            <a:off x="200554" y="2314322"/>
            <a:ext cx="3734137" cy="203110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Font typeface="Calibri"/>
              <a:buNone/>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04800" lvl="4" marL="2286000" algn="l">
              <a:lnSpc>
                <a:spcPct val="9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1"/>
          <p:cNvSpPr txBox="1"/>
          <p:nvPr>
            <p:ph idx="10" type="dt"/>
          </p:nvPr>
        </p:nvSpPr>
        <p:spPr>
          <a:xfrm>
            <a:off x="216468" y="6356349"/>
            <a:ext cx="947170" cy="30234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1"/>
          <p:cNvSpPr txBox="1"/>
          <p:nvPr>
            <p:ph idx="11" type="ftr"/>
          </p:nvPr>
        </p:nvSpPr>
        <p:spPr>
          <a:xfrm>
            <a:off x="1303505" y="6356351"/>
            <a:ext cx="10145949" cy="31273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1"/>
          <p:cNvSpPr txBox="1"/>
          <p:nvPr>
            <p:ph idx="12" type="sldNum"/>
          </p:nvPr>
        </p:nvSpPr>
        <p:spPr>
          <a:xfrm>
            <a:off x="11588926" y="6356350"/>
            <a:ext cx="401782" cy="3127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1"/>
          <p:cNvSpPr txBox="1"/>
          <p:nvPr>
            <p:ph idx="3" type="body"/>
          </p:nvPr>
        </p:nvSpPr>
        <p:spPr>
          <a:xfrm>
            <a:off x="200178" y="4418252"/>
            <a:ext cx="3734137" cy="15966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200"/>
              <a:buFont typeface="Calibri"/>
              <a:buNone/>
              <a:defRPr b="0" i="0" sz="1200">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8" name="Google Shape;118;p11"/>
          <p:cNvSpPr txBox="1"/>
          <p:nvPr>
            <p:ph idx="4" type="body"/>
          </p:nvPr>
        </p:nvSpPr>
        <p:spPr>
          <a:xfrm>
            <a:off x="200178" y="4650749"/>
            <a:ext cx="3734562" cy="155002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Font typeface="Calibri"/>
              <a:buNone/>
              <a:defRPr b="0" i="0" sz="1400">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1"/>
          <p:cNvSpPr txBox="1"/>
          <p:nvPr>
            <p:ph idx="5" type="body"/>
          </p:nvPr>
        </p:nvSpPr>
        <p:spPr>
          <a:xfrm>
            <a:off x="4236469" y="1989138"/>
            <a:ext cx="3734137" cy="236173"/>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Font typeface="Calibri"/>
              <a:buNone/>
              <a:defRPr b="0" i="0" sz="2000">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0" name="Google Shape;120;p11"/>
          <p:cNvSpPr txBox="1"/>
          <p:nvPr>
            <p:ph idx="6" type="body"/>
          </p:nvPr>
        </p:nvSpPr>
        <p:spPr>
          <a:xfrm>
            <a:off x="4236846" y="2314323"/>
            <a:ext cx="3734137" cy="203110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Font typeface="Calibri"/>
              <a:buNone/>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04800" lvl="4" marL="2286000" algn="l">
              <a:lnSpc>
                <a:spcPct val="9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11"/>
          <p:cNvSpPr txBox="1"/>
          <p:nvPr>
            <p:ph idx="7" type="body"/>
          </p:nvPr>
        </p:nvSpPr>
        <p:spPr>
          <a:xfrm>
            <a:off x="4236470" y="4418253"/>
            <a:ext cx="3734137" cy="15966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200"/>
              <a:buFont typeface="Calibri"/>
              <a:buNone/>
              <a:defRPr b="0" i="0" sz="1200">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 name="Google Shape;122;p11"/>
          <p:cNvSpPr txBox="1"/>
          <p:nvPr>
            <p:ph idx="8" type="body"/>
          </p:nvPr>
        </p:nvSpPr>
        <p:spPr>
          <a:xfrm>
            <a:off x="4236470" y="4650750"/>
            <a:ext cx="3734136" cy="155002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Font typeface="Calibri"/>
              <a:buNone/>
              <a:defRPr b="0" i="0" sz="1400">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 name="Google Shape;123;p11"/>
          <p:cNvSpPr txBox="1"/>
          <p:nvPr>
            <p:ph idx="9" type="body"/>
          </p:nvPr>
        </p:nvSpPr>
        <p:spPr>
          <a:xfrm>
            <a:off x="8263521" y="1989139"/>
            <a:ext cx="3734137" cy="236173"/>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Font typeface="Calibri"/>
              <a:buNone/>
              <a:defRPr b="0" i="0" sz="2000">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4" name="Google Shape;124;p11"/>
          <p:cNvSpPr txBox="1"/>
          <p:nvPr>
            <p:ph idx="13" type="body"/>
          </p:nvPr>
        </p:nvSpPr>
        <p:spPr>
          <a:xfrm>
            <a:off x="8263898" y="2314324"/>
            <a:ext cx="3734137" cy="203110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Font typeface="Calibri"/>
              <a:buNone/>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04800" lvl="4" marL="2286000" algn="l">
              <a:lnSpc>
                <a:spcPct val="9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11"/>
          <p:cNvSpPr txBox="1"/>
          <p:nvPr>
            <p:ph idx="14" type="body"/>
          </p:nvPr>
        </p:nvSpPr>
        <p:spPr>
          <a:xfrm>
            <a:off x="8263522" y="4418254"/>
            <a:ext cx="3734137" cy="15966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200"/>
              <a:buFont typeface="Calibri"/>
              <a:buNone/>
              <a:defRPr b="0" i="0" sz="1200">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6" name="Google Shape;126;p11"/>
          <p:cNvSpPr txBox="1"/>
          <p:nvPr>
            <p:ph idx="15" type="body"/>
          </p:nvPr>
        </p:nvSpPr>
        <p:spPr>
          <a:xfrm>
            <a:off x="8263522" y="4650751"/>
            <a:ext cx="3734136" cy="155002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Font typeface="Calibri"/>
              <a:buNone/>
              <a:defRPr b="0" i="0" sz="1400">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enom nadpis" type="titleOnly">
  <p:cSld name="TITLE_ONLY">
    <p:spTree>
      <p:nvGrpSpPr>
        <p:cNvPr id="127" name="Shape 127"/>
        <p:cNvGrpSpPr/>
        <p:nvPr/>
      </p:nvGrpSpPr>
      <p:grpSpPr>
        <a:xfrm>
          <a:off x="0" y="0"/>
          <a:ext cx="0" cy="0"/>
          <a:chOff x="0" y="0"/>
          <a:chExt cx="0" cy="0"/>
        </a:xfrm>
      </p:grpSpPr>
      <p:sp>
        <p:nvSpPr>
          <p:cNvPr id="128" name="Google Shape;128;p12"/>
          <p:cNvSpPr txBox="1"/>
          <p:nvPr>
            <p:ph type="title"/>
          </p:nvPr>
        </p:nvSpPr>
        <p:spPr>
          <a:xfrm>
            <a:off x="201293" y="1089025"/>
            <a:ext cx="11798620" cy="71913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5C3DE"/>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12"/>
          <p:cNvSpPr txBox="1"/>
          <p:nvPr>
            <p:ph idx="10" type="dt"/>
          </p:nvPr>
        </p:nvSpPr>
        <p:spPr>
          <a:xfrm>
            <a:off x="216468" y="6356349"/>
            <a:ext cx="947170" cy="30234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2"/>
          <p:cNvSpPr txBox="1"/>
          <p:nvPr>
            <p:ph idx="11" type="ftr"/>
          </p:nvPr>
        </p:nvSpPr>
        <p:spPr>
          <a:xfrm>
            <a:off x="1303505" y="6356351"/>
            <a:ext cx="10145949" cy="31273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2"/>
          <p:cNvSpPr txBox="1"/>
          <p:nvPr>
            <p:ph idx="12" type="sldNum"/>
          </p:nvPr>
        </p:nvSpPr>
        <p:spPr>
          <a:xfrm>
            <a:off x="11588926" y="6356350"/>
            <a:ext cx="401782" cy="3127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ázdný">
  <p:cSld name="Prázdný 2">
    <p:spTree>
      <p:nvGrpSpPr>
        <p:cNvPr id="132" name="Shape 132"/>
        <p:cNvGrpSpPr/>
        <p:nvPr/>
      </p:nvGrpSpPr>
      <p:grpSpPr>
        <a:xfrm>
          <a:off x="0" y="0"/>
          <a:ext cx="0" cy="0"/>
          <a:chOff x="0" y="0"/>
          <a:chExt cx="0" cy="0"/>
        </a:xfrm>
      </p:grpSpPr>
      <p:sp>
        <p:nvSpPr>
          <p:cNvPr id="133" name="Google Shape;133;p13"/>
          <p:cNvSpPr txBox="1"/>
          <p:nvPr>
            <p:ph idx="10" type="dt"/>
          </p:nvPr>
        </p:nvSpPr>
        <p:spPr>
          <a:xfrm>
            <a:off x="216468" y="6356349"/>
            <a:ext cx="947170" cy="30234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13"/>
          <p:cNvSpPr txBox="1"/>
          <p:nvPr>
            <p:ph idx="11" type="ftr"/>
          </p:nvPr>
        </p:nvSpPr>
        <p:spPr>
          <a:xfrm>
            <a:off x="1303505" y="6356351"/>
            <a:ext cx="10145949" cy="31273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3"/>
          <p:cNvSpPr txBox="1"/>
          <p:nvPr>
            <p:ph idx="12" type="sldNum"/>
          </p:nvPr>
        </p:nvSpPr>
        <p:spPr>
          <a:xfrm>
            <a:off x="11588926" y="6356350"/>
            <a:ext cx="401782" cy="3127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sah s titulkem" type="objTx">
  <p:cSld name="OBJECT_WITH_CAPTION_TEXT">
    <p:spTree>
      <p:nvGrpSpPr>
        <p:cNvPr id="136" name="Shape 136"/>
        <p:cNvGrpSpPr/>
        <p:nvPr/>
      </p:nvGrpSpPr>
      <p:grpSpPr>
        <a:xfrm>
          <a:off x="0" y="0"/>
          <a:ext cx="0" cy="0"/>
          <a:chOff x="0" y="0"/>
          <a:chExt cx="0" cy="0"/>
        </a:xfrm>
      </p:grpSpPr>
      <p:sp>
        <p:nvSpPr>
          <p:cNvPr id="137" name="Google Shape;137;p14"/>
          <p:cNvSpPr txBox="1"/>
          <p:nvPr>
            <p:ph type="title"/>
          </p:nvPr>
        </p:nvSpPr>
        <p:spPr>
          <a:xfrm>
            <a:off x="200181" y="1089025"/>
            <a:ext cx="4563908" cy="71913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05C3DE"/>
              </a:buClr>
              <a:buSzPts val="2800"/>
              <a:buFont typeface="Calibri"/>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14"/>
          <p:cNvSpPr txBox="1"/>
          <p:nvPr>
            <p:ph idx="1" type="body"/>
          </p:nvPr>
        </p:nvSpPr>
        <p:spPr>
          <a:xfrm>
            <a:off x="4924243" y="1089025"/>
            <a:ext cx="7075670" cy="511174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200"/>
              <a:buFont typeface="Calibri"/>
              <a:buNone/>
              <a:defRPr sz="22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9" name="Google Shape;139;p14"/>
          <p:cNvSpPr txBox="1"/>
          <p:nvPr>
            <p:ph idx="2" type="body"/>
          </p:nvPr>
        </p:nvSpPr>
        <p:spPr>
          <a:xfrm>
            <a:off x="200181" y="1989137"/>
            <a:ext cx="4563908" cy="421163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Font typeface="Calibri"/>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0" name="Google Shape;140;p14"/>
          <p:cNvSpPr txBox="1"/>
          <p:nvPr>
            <p:ph idx="10" type="dt"/>
          </p:nvPr>
        </p:nvSpPr>
        <p:spPr>
          <a:xfrm>
            <a:off x="216468" y="6356349"/>
            <a:ext cx="947170" cy="30234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4"/>
          <p:cNvSpPr txBox="1"/>
          <p:nvPr>
            <p:ph idx="11" type="ftr"/>
          </p:nvPr>
        </p:nvSpPr>
        <p:spPr>
          <a:xfrm>
            <a:off x="1303505" y="6356351"/>
            <a:ext cx="10145949" cy="31273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4"/>
          <p:cNvSpPr txBox="1"/>
          <p:nvPr>
            <p:ph idx="12" type="sldNum"/>
          </p:nvPr>
        </p:nvSpPr>
        <p:spPr>
          <a:xfrm>
            <a:off x="11588926" y="6356350"/>
            <a:ext cx="401782" cy="3127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rázek s titulkem" type="picTx">
  <p:cSld name="PICTURE_WITH_CAPTION_TEXT">
    <p:spTree>
      <p:nvGrpSpPr>
        <p:cNvPr id="143" name="Shape 143"/>
        <p:cNvGrpSpPr/>
        <p:nvPr/>
      </p:nvGrpSpPr>
      <p:grpSpPr>
        <a:xfrm>
          <a:off x="0" y="0"/>
          <a:ext cx="0" cy="0"/>
          <a:chOff x="0" y="0"/>
          <a:chExt cx="0" cy="0"/>
        </a:xfrm>
      </p:grpSpPr>
      <p:sp>
        <p:nvSpPr>
          <p:cNvPr id="144" name="Google Shape;144;p15"/>
          <p:cNvSpPr txBox="1"/>
          <p:nvPr>
            <p:ph type="title"/>
          </p:nvPr>
        </p:nvSpPr>
        <p:spPr>
          <a:xfrm>
            <a:off x="200555" y="1089025"/>
            <a:ext cx="4563533" cy="71913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05C3DE"/>
              </a:buClr>
              <a:buSzPts val="2800"/>
              <a:buFont typeface="Calibri"/>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15"/>
          <p:cNvSpPr/>
          <p:nvPr>
            <p:ph idx="2" type="pic"/>
          </p:nvPr>
        </p:nvSpPr>
        <p:spPr>
          <a:xfrm>
            <a:off x="4908549" y="1089025"/>
            <a:ext cx="7091363" cy="5111750"/>
          </a:xfrm>
          <a:prstGeom prst="rect">
            <a:avLst/>
          </a:prstGeom>
          <a:noFill/>
          <a:ln>
            <a:noFill/>
          </a:ln>
        </p:spPr>
      </p:sp>
      <p:sp>
        <p:nvSpPr>
          <p:cNvPr id="146" name="Google Shape;146;p15"/>
          <p:cNvSpPr txBox="1"/>
          <p:nvPr>
            <p:ph idx="1" type="body"/>
          </p:nvPr>
        </p:nvSpPr>
        <p:spPr>
          <a:xfrm>
            <a:off x="200555" y="1989137"/>
            <a:ext cx="4563533" cy="421163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Font typeface="Calibri"/>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7" name="Google Shape;147;p15"/>
          <p:cNvSpPr txBox="1"/>
          <p:nvPr>
            <p:ph idx="10" type="dt"/>
          </p:nvPr>
        </p:nvSpPr>
        <p:spPr>
          <a:xfrm>
            <a:off x="216468" y="6356349"/>
            <a:ext cx="947170" cy="30234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15"/>
          <p:cNvSpPr txBox="1"/>
          <p:nvPr>
            <p:ph idx="11" type="ftr"/>
          </p:nvPr>
        </p:nvSpPr>
        <p:spPr>
          <a:xfrm>
            <a:off x="1303505" y="6356351"/>
            <a:ext cx="10145949" cy="31273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15"/>
          <p:cNvSpPr txBox="1"/>
          <p:nvPr>
            <p:ph idx="12" type="sldNum"/>
          </p:nvPr>
        </p:nvSpPr>
        <p:spPr>
          <a:xfrm>
            <a:off x="11588926" y="6356350"/>
            <a:ext cx="401782" cy="3127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Úvodní snímek" type="title">
  <p:cSld name="TITLE">
    <p:spTree>
      <p:nvGrpSpPr>
        <p:cNvPr id="52" name="Shape 52"/>
        <p:cNvGrpSpPr/>
        <p:nvPr/>
      </p:nvGrpSpPr>
      <p:grpSpPr>
        <a:xfrm>
          <a:off x="0" y="0"/>
          <a:ext cx="0" cy="0"/>
          <a:chOff x="0" y="0"/>
          <a:chExt cx="0" cy="0"/>
        </a:xfrm>
      </p:grpSpPr>
      <p:sp>
        <p:nvSpPr>
          <p:cNvPr id="53" name="Google Shape;53;p3"/>
          <p:cNvSpPr txBox="1"/>
          <p:nvPr>
            <p:ph type="ctrTitle"/>
          </p:nvPr>
        </p:nvSpPr>
        <p:spPr>
          <a:xfrm>
            <a:off x="192088" y="1989138"/>
            <a:ext cx="11798620" cy="1172352"/>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05C3DE"/>
              </a:buClr>
              <a:buSzPts val="4000"/>
              <a:buFont typeface="Calibri"/>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3"/>
          <p:cNvSpPr txBox="1"/>
          <p:nvPr>
            <p:ph idx="1" type="subTitle"/>
          </p:nvPr>
        </p:nvSpPr>
        <p:spPr>
          <a:xfrm>
            <a:off x="192087" y="3602038"/>
            <a:ext cx="11798619"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Font typeface="Calibri"/>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5" name="Google Shape;55;p3"/>
          <p:cNvSpPr txBox="1"/>
          <p:nvPr>
            <p:ph idx="10" type="dt"/>
          </p:nvPr>
        </p:nvSpPr>
        <p:spPr>
          <a:xfrm>
            <a:off x="216468" y="6356349"/>
            <a:ext cx="947170" cy="30234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
          <p:cNvSpPr txBox="1"/>
          <p:nvPr>
            <p:ph idx="11" type="ftr"/>
          </p:nvPr>
        </p:nvSpPr>
        <p:spPr>
          <a:xfrm>
            <a:off x="1303505" y="6356351"/>
            <a:ext cx="10145949" cy="31273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
          <p:cNvSpPr txBox="1"/>
          <p:nvPr>
            <p:ph idx="12" type="sldNum"/>
          </p:nvPr>
        </p:nvSpPr>
        <p:spPr>
          <a:xfrm>
            <a:off x="11588926" y="6356350"/>
            <a:ext cx="401782" cy="3127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8" name="Shape 58"/>
        <p:cNvGrpSpPr/>
        <p:nvPr/>
      </p:nvGrpSpPr>
      <p:grpSpPr>
        <a:xfrm>
          <a:off x="0" y="0"/>
          <a:ext cx="0" cy="0"/>
          <a:chOff x="0" y="0"/>
          <a:chExt cx="0" cy="0"/>
        </a:xfrm>
      </p:grpSpPr>
      <p:sp>
        <p:nvSpPr>
          <p:cNvPr id="59" name="Google Shape;59;p4"/>
          <p:cNvSpPr txBox="1"/>
          <p:nvPr>
            <p:ph type="title"/>
          </p:nvPr>
        </p:nvSpPr>
        <p:spPr>
          <a:xfrm>
            <a:off x="200179" y="1089025"/>
            <a:ext cx="11807825" cy="71913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5C3D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
          <p:cNvSpPr txBox="1"/>
          <p:nvPr>
            <p:ph idx="1" type="body"/>
          </p:nvPr>
        </p:nvSpPr>
        <p:spPr>
          <a:xfrm>
            <a:off x="192087" y="1989138"/>
            <a:ext cx="11807825" cy="421163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Font typeface="Calibri"/>
              <a:buNone/>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4"/>
          <p:cNvSpPr txBox="1"/>
          <p:nvPr>
            <p:ph idx="10" type="dt"/>
          </p:nvPr>
        </p:nvSpPr>
        <p:spPr>
          <a:xfrm>
            <a:off x="216468" y="6356349"/>
            <a:ext cx="947170" cy="30234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4"/>
          <p:cNvSpPr txBox="1"/>
          <p:nvPr>
            <p:ph idx="11" type="ftr"/>
          </p:nvPr>
        </p:nvSpPr>
        <p:spPr>
          <a:xfrm>
            <a:off x="1303505" y="6356351"/>
            <a:ext cx="10145949" cy="31273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
          <p:cNvSpPr txBox="1"/>
          <p:nvPr>
            <p:ph idx="12" type="sldNum"/>
          </p:nvPr>
        </p:nvSpPr>
        <p:spPr>
          <a:xfrm>
            <a:off x="11588926" y="6356350"/>
            <a:ext cx="401782" cy="3127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va obsahy" type="twoObj">
  <p:cSld name="TWO_OBJECTS">
    <p:spTree>
      <p:nvGrpSpPr>
        <p:cNvPr id="64" name="Shape 64"/>
        <p:cNvGrpSpPr/>
        <p:nvPr/>
      </p:nvGrpSpPr>
      <p:grpSpPr>
        <a:xfrm>
          <a:off x="0" y="0"/>
          <a:ext cx="0" cy="0"/>
          <a:chOff x="0" y="0"/>
          <a:chExt cx="0" cy="0"/>
        </a:xfrm>
      </p:grpSpPr>
      <p:sp>
        <p:nvSpPr>
          <p:cNvPr id="65" name="Google Shape;65;p5"/>
          <p:cNvSpPr txBox="1"/>
          <p:nvPr>
            <p:ph type="title"/>
          </p:nvPr>
        </p:nvSpPr>
        <p:spPr>
          <a:xfrm>
            <a:off x="200180" y="1089026"/>
            <a:ext cx="11798620" cy="71913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5C3DE"/>
              </a:buClr>
              <a:buSzPts val="40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5"/>
          <p:cNvSpPr txBox="1"/>
          <p:nvPr>
            <p:ph idx="1" type="body"/>
          </p:nvPr>
        </p:nvSpPr>
        <p:spPr>
          <a:xfrm>
            <a:off x="200180" y="1987551"/>
            <a:ext cx="5819620" cy="42136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Font typeface="Calibri"/>
              <a:buNone/>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04800" lvl="4" marL="2286000" algn="l">
              <a:lnSpc>
                <a:spcPct val="9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5"/>
          <p:cNvSpPr txBox="1"/>
          <p:nvPr>
            <p:ph idx="2" type="body"/>
          </p:nvPr>
        </p:nvSpPr>
        <p:spPr>
          <a:xfrm>
            <a:off x="6172199" y="1987551"/>
            <a:ext cx="5827713" cy="418941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Font typeface="Calibri"/>
              <a:buNone/>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04800" lvl="4" marL="2286000" algn="l">
              <a:lnSpc>
                <a:spcPct val="9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5"/>
          <p:cNvSpPr txBox="1"/>
          <p:nvPr>
            <p:ph idx="10" type="dt"/>
          </p:nvPr>
        </p:nvSpPr>
        <p:spPr>
          <a:xfrm>
            <a:off x="216468" y="6356349"/>
            <a:ext cx="947170" cy="30234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5"/>
          <p:cNvSpPr txBox="1"/>
          <p:nvPr>
            <p:ph idx="11" type="ftr"/>
          </p:nvPr>
        </p:nvSpPr>
        <p:spPr>
          <a:xfrm>
            <a:off x="1303505" y="6356351"/>
            <a:ext cx="10145949" cy="31273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
          <p:cNvSpPr txBox="1"/>
          <p:nvPr>
            <p:ph idx="12" type="sldNum"/>
          </p:nvPr>
        </p:nvSpPr>
        <p:spPr>
          <a:xfrm>
            <a:off x="11588926" y="6356350"/>
            <a:ext cx="401782" cy="3127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ázdný">
  <p:cSld name="Prázdný">
    <p:spTree>
      <p:nvGrpSpPr>
        <p:cNvPr id="71" name="Shape 71"/>
        <p:cNvGrpSpPr/>
        <p:nvPr/>
      </p:nvGrpSpPr>
      <p:grpSpPr>
        <a:xfrm>
          <a:off x="0" y="0"/>
          <a:ext cx="0" cy="0"/>
          <a:chOff x="0" y="0"/>
          <a:chExt cx="0" cy="0"/>
        </a:xfrm>
      </p:grpSpPr>
      <p:sp>
        <p:nvSpPr>
          <p:cNvPr id="72" name="Google Shape;72;p6"/>
          <p:cNvSpPr txBox="1"/>
          <p:nvPr>
            <p:ph idx="10" type="dt"/>
          </p:nvPr>
        </p:nvSpPr>
        <p:spPr>
          <a:xfrm>
            <a:off x="216468" y="6356349"/>
            <a:ext cx="947170" cy="30234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6"/>
          <p:cNvSpPr txBox="1"/>
          <p:nvPr>
            <p:ph idx="11" type="ftr"/>
          </p:nvPr>
        </p:nvSpPr>
        <p:spPr>
          <a:xfrm>
            <a:off x="1235075" y="6356349"/>
            <a:ext cx="9937749" cy="30926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6"/>
          <p:cNvSpPr txBox="1"/>
          <p:nvPr>
            <p:ph idx="12" type="sldNum"/>
          </p:nvPr>
        </p:nvSpPr>
        <p:spPr>
          <a:xfrm>
            <a:off x="11352213" y="6356349"/>
            <a:ext cx="612775" cy="31273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5" name="Google Shape;75;p6"/>
          <p:cNvSpPr txBox="1"/>
          <p:nvPr>
            <p:ph idx="1" type="body"/>
          </p:nvPr>
        </p:nvSpPr>
        <p:spPr>
          <a:xfrm>
            <a:off x="203497" y="1089025"/>
            <a:ext cx="11796415" cy="511174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Font typeface="Calibri"/>
              <a:buNone/>
              <a:defRPr sz="2000"/>
            </a:lvl1pPr>
            <a:lvl2pPr indent="-342900" lvl="1" marL="914400" algn="l">
              <a:lnSpc>
                <a:spcPct val="90000"/>
              </a:lnSpc>
              <a:spcBef>
                <a:spcPts val="500"/>
              </a:spcBef>
              <a:spcAft>
                <a:spcPts val="0"/>
              </a:spcAft>
              <a:buClr>
                <a:schemeClr val="dk1"/>
              </a:buClr>
              <a:buSzPts val="1800"/>
              <a:buChar char="•"/>
              <a:defRPr sz="1800">
                <a:solidFill>
                  <a:schemeClr val="dk1"/>
                </a:solidFill>
              </a:defRPr>
            </a:lvl2pPr>
            <a:lvl3pPr indent="-330200" lvl="2" marL="1371600" algn="l">
              <a:lnSpc>
                <a:spcPct val="90000"/>
              </a:lnSpc>
              <a:spcBef>
                <a:spcPts val="500"/>
              </a:spcBef>
              <a:spcAft>
                <a:spcPts val="0"/>
              </a:spcAft>
              <a:buClr>
                <a:schemeClr val="dk1"/>
              </a:buClr>
              <a:buSzPts val="1600"/>
              <a:buChar char="•"/>
              <a:defRPr sz="1600">
                <a:solidFill>
                  <a:schemeClr val="dk1"/>
                </a:solidFill>
              </a:defRPr>
            </a:lvl3pPr>
            <a:lvl4pPr indent="-317500" lvl="3" marL="1828800" algn="l">
              <a:lnSpc>
                <a:spcPct val="90000"/>
              </a:lnSpc>
              <a:spcBef>
                <a:spcPts val="500"/>
              </a:spcBef>
              <a:spcAft>
                <a:spcPts val="0"/>
              </a:spcAft>
              <a:buClr>
                <a:schemeClr val="dk1"/>
              </a:buClr>
              <a:buSzPts val="1400"/>
              <a:buChar char="•"/>
              <a:defRPr sz="1400">
                <a:solidFill>
                  <a:schemeClr val="dk1"/>
                </a:solidFill>
              </a:defRPr>
            </a:lvl4pPr>
            <a:lvl5pPr indent="-304800" lvl="4" marL="2286000" algn="l">
              <a:lnSpc>
                <a:spcPct val="90000"/>
              </a:lnSpc>
              <a:spcBef>
                <a:spcPts val="5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76" name="Shape 76"/>
        <p:cNvGrpSpPr/>
        <p:nvPr/>
      </p:nvGrpSpPr>
      <p:grpSpPr>
        <a:xfrm>
          <a:off x="0" y="0"/>
          <a:ext cx="0" cy="0"/>
          <a:chOff x="0" y="0"/>
          <a:chExt cx="0" cy="0"/>
        </a:xfrm>
      </p:grpSpPr>
      <p:sp>
        <p:nvSpPr>
          <p:cNvPr id="77" name="Google Shape;77;p7"/>
          <p:cNvSpPr txBox="1"/>
          <p:nvPr>
            <p:ph type="ctrTitle"/>
          </p:nvPr>
        </p:nvSpPr>
        <p:spPr>
          <a:xfrm>
            <a:off x="192088" y="1989138"/>
            <a:ext cx="11798620" cy="1172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5C3DE"/>
              </a:buClr>
              <a:buSzPts val="4000"/>
              <a:buFont typeface="Calibri"/>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7"/>
          <p:cNvSpPr txBox="1"/>
          <p:nvPr>
            <p:ph idx="1" type="subTitle"/>
          </p:nvPr>
        </p:nvSpPr>
        <p:spPr>
          <a:xfrm>
            <a:off x="192087" y="3602038"/>
            <a:ext cx="11798619" cy="1655762"/>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1"/>
              </a:buClr>
              <a:buSzPts val="2400"/>
              <a:buFont typeface="Calibri"/>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9" name="Google Shape;79;p7"/>
          <p:cNvSpPr txBox="1"/>
          <p:nvPr>
            <p:ph idx="10" type="dt"/>
          </p:nvPr>
        </p:nvSpPr>
        <p:spPr>
          <a:xfrm>
            <a:off x="216468" y="6356349"/>
            <a:ext cx="947170" cy="30234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7"/>
          <p:cNvSpPr txBox="1"/>
          <p:nvPr>
            <p:ph idx="11" type="ftr"/>
          </p:nvPr>
        </p:nvSpPr>
        <p:spPr>
          <a:xfrm>
            <a:off x="1303505" y="6356351"/>
            <a:ext cx="10145949" cy="31273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7"/>
          <p:cNvSpPr txBox="1"/>
          <p:nvPr>
            <p:ph idx="12" type="sldNum"/>
          </p:nvPr>
        </p:nvSpPr>
        <p:spPr>
          <a:xfrm>
            <a:off x="11588926" y="6356350"/>
            <a:ext cx="401782" cy="3127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áhlaví oddílu" type="secHead">
  <p:cSld name="SECTION_HEADER">
    <p:spTree>
      <p:nvGrpSpPr>
        <p:cNvPr id="82" name="Shape 82"/>
        <p:cNvGrpSpPr/>
        <p:nvPr/>
      </p:nvGrpSpPr>
      <p:grpSpPr>
        <a:xfrm>
          <a:off x="0" y="0"/>
          <a:ext cx="0" cy="0"/>
          <a:chOff x="0" y="0"/>
          <a:chExt cx="0" cy="0"/>
        </a:xfrm>
      </p:grpSpPr>
      <p:sp>
        <p:nvSpPr>
          <p:cNvPr id="83" name="Google Shape;83;p8"/>
          <p:cNvSpPr txBox="1"/>
          <p:nvPr>
            <p:ph type="title"/>
          </p:nvPr>
        </p:nvSpPr>
        <p:spPr>
          <a:xfrm>
            <a:off x="200179" y="1102836"/>
            <a:ext cx="11799733" cy="70532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5C3DE"/>
              </a:buClr>
              <a:buSzPts val="4000"/>
              <a:buFont typeface="Calibri"/>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8"/>
          <p:cNvSpPr txBox="1"/>
          <p:nvPr>
            <p:ph idx="1" type="body"/>
          </p:nvPr>
        </p:nvSpPr>
        <p:spPr>
          <a:xfrm>
            <a:off x="192087" y="1989138"/>
            <a:ext cx="11807825" cy="421163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200"/>
              <a:buFont typeface="Calibri"/>
              <a:buNone/>
              <a:defRPr sz="22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85" name="Google Shape;85;p8"/>
          <p:cNvSpPr txBox="1"/>
          <p:nvPr>
            <p:ph idx="10" type="dt"/>
          </p:nvPr>
        </p:nvSpPr>
        <p:spPr>
          <a:xfrm>
            <a:off x="216468" y="6356349"/>
            <a:ext cx="947170" cy="30234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8"/>
          <p:cNvSpPr txBox="1"/>
          <p:nvPr>
            <p:ph idx="11" type="ftr"/>
          </p:nvPr>
        </p:nvSpPr>
        <p:spPr>
          <a:xfrm>
            <a:off x="1303505" y="6356351"/>
            <a:ext cx="10145949" cy="31273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8"/>
          <p:cNvSpPr txBox="1"/>
          <p:nvPr>
            <p:ph idx="12" type="sldNum"/>
          </p:nvPr>
        </p:nvSpPr>
        <p:spPr>
          <a:xfrm>
            <a:off x="11588926" y="6356350"/>
            <a:ext cx="401782" cy="3127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ovnání" type="twoTxTwoObj">
  <p:cSld name="TWO_OBJECTS_WITH_TEXT">
    <p:spTree>
      <p:nvGrpSpPr>
        <p:cNvPr id="88" name="Shape 88"/>
        <p:cNvGrpSpPr/>
        <p:nvPr/>
      </p:nvGrpSpPr>
      <p:grpSpPr>
        <a:xfrm>
          <a:off x="0" y="0"/>
          <a:ext cx="0" cy="0"/>
          <a:chOff x="0" y="0"/>
          <a:chExt cx="0" cy="0"/>
        </a:xfrm>
      </p:grpSpPr>
      <p:sp>
        <p:nvSpPr>
          <p:cNvPr id="89" name="Google Shape;89;p9"/>
          <p:cNvSpPr txBox="1"/>
          <p:nvPr>
            <p:ph type="title"/>
          </p:nvPr>
        </p:nvSpPr>
        <p:spPr>
          <a:xfrm>
            <a:off x="200179" y="1089025"/>
            <a:ext cx="11807825" cy="71913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5C3D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9"/>
          <p:cNvSpPr txBox="1"/>
          <p:nvPr>
            <p:ph idx="1" type="body"/>
          </p:nvPr>
        </p:nvSpPr>
        <p:spPr>
          <a:xfrm>
            <a:off x="192087" y="1989137"/>
            <a:ext cx="5832475" cy="236173"/>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Font typeface="Calibri"/>
              <a:buNone/>
              <a:defRPr b="0" i="0" sz="2000">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1" name="Google Shape;91;p9"/>
          <p:cNvSpPr txBox="1"/>
          <p:nvPr>
            <p:ph idx="2" type="body"/>
          </p:nvPr>
        </p:nvSpPr>
        <p:spPr>
          <a:xfrm>
            <a:off x="192088" y="2314322"/>
            <a:ext cx="5832476" cy="387534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Font typeface="Calibri"/>
              <a:buNone/>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04800" lvl="4" marL="2286000" algn="l">
              <a:lnSpc>
                <a:spcPct val="9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9"/>
          <p:cNvSpPr txBox="1"/>
          <p:nvPr>
            <p:ph idx="3" type="body"/>
          </p:nvPr>
        </p:nvSpPr>
        <p:spPr>
          <a:xfrm>
            <a:off x="6172199" y="1989137"/>
            <a:ext cx="5827713" cy="236173"/>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Font typeface="Calibri"/>
              <a:buNone/>
              <a:defRPr b="0" i="0" sz="2000">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3" name="Google Shape;93;p9"/>
          <p:cNvSpPr txBox="1"/>
          <p:nvPr>
            <p:ph idx="4" type="body"/>
          </p:nvPr>
        </p:nvSpPr>
        <p:spPr>
          <a:xfrm>
            <a:off x="6172199" y="2314322"/>
            <a:ext cx="5827713" cy="387534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Font typeface="Calibri"/>
              <a:buNone/>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04800" lvl="4" marL="2286000" algn="l">
              <a:lnSpc>
                <a:spcPct val="9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9"/>
          <p:cNvSpPr txBox="1"/>
          <p:nvPr>
            <p:ph idx="10" type="dt"/>
          </p:nvPr>
        </p:nvSpPr>
        <p:spPr>
          <a:xfrm>
            <a:off x="216468" y="6356349"/>
            <a:ext cx="947170" cy="30234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9"/>
          <p:cNvSpPr txBox="1"/>
          <p:nvPr>
            <p:ph idx="11" type="ftr"/>
          </p:nvPr>
        </p:nvSpPr>
        <p:spPr>
          <a:xfrm>
            <a:off x="1303505" y="6356351"/>
            <a:ext cx="10145949" cy="31273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9"/>
          <p:cNvSpPr txBox="1"/>
          <p:nvPr>
            <p:ph idx="12" type="sldNum"/>
          </p:nvPr>
        </p:nvSpPr>
        <p:spPr>
          <a:xfrm>
            <a:off x="11588926" y="6356350"/>
            <a:ext cx="401782" cy="3127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97" name="Shape 97"/>
        <p:cNvGrpSpPr/>
        <p:nvPr/>
      </p:nvGrpSpPr>
      <p:grpSpPr>
        <a:xfrm>
          <a:off x="0" y="0"/>
          <a:ext cx="0" cy="0"/>
          <a:chOff x="0" y="0"/>
          <a:chExt cx="0" cy="0"/>
        </a:xfrm>
      </p:grpSpPr>
      <p:sp>
        <p:nvSpPr>
          <p:cNvPr id="98" name="Google Shape;98;p10"/>
          <p:cNvSpPr txBox="1"/>
          <p:nvPr>
            <p:ph type="title"/>
          </p:nvPr>
        </p:nvSpPr>
        <p:spPr>
          <a:xfrm>
            <a:off x="200179" y="1089025"/>
            <a:ext cx="11807825" cy="71913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5C3D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10"/>
          <p:cNvSpPr txBox="1"/>
          <p:nvPr>
            <p:ph idx="1" type="body"/>
          </p:nvPr>
        </p:nvSpPr>
        <p:spPr>
          <a:xfrm>
            <a:off x="192087" y="1989137"/>
            <a:ext cx="5832475" cy="236173"/>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Font typeface="Calibri"/>
              <a:buNone/>
              <a:defRPr b="0" i="0" sz="2000">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0" name="Google Shape;100;p10"/>
          <p:cNvSpPr txBox="1"/>
          <p:nvPr>
            <p:ph idx="2" type="body"/>
          </p:nvPr>
        </p:nvSpPr>
        <p:spPr>
          <a:xfrm>
            <a:off x="192088" y="2314322"/>
            <a:ext cx="5832476" cy="203110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Font typeface="Calibri"/>
              <a:buNone/>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04800" lvl="4" marL="2286000" algn="l">
              <a:lnSpc>
                <a:spcPct val="9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10"/>
          <p:cNvSpPr txBox="1"/>
          <p:nvPr>
            <p:ph idx="3" type="body"/>
          </p:nvPr>
        </p:nvSpPr>
        <p:spPr>
          <a:xfrm>
            <a:off x="6172199" y="1989137"/>
            <a:ext cx="5827713" cy="236173"/>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Font typeface="Calibri"/>
              <a:buNone/>
              <a:defRPr b="0" i="0" sz="2000">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2" name="Google Shape;102;p10"/>
          <p:cNvSpPr txBox="1"/>
          <p:nvPr>
            <p:ph idx="4" type="body"/>
          </p:nvPr>
        </p:nvSpPr>
        <p:spPr>
          <a:xfrm>
            <a:off x="6172199" y="2314322"/>
            <a:ext cx="5827713" cy="203110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Font typeface="Calibri"/>
              <a:buNone/>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04800" lvl="4" marL="2286000" algn="l">
              <a:lnSpc>
                <a:spcPct val="9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0"/>
          <p:cNvSpPr txBox="1"/>
          <p:nvPr>
            <p:ph idx="10" type="dt"/>
          </p:nvPr>
        </p:nvSpPr>
        <p:spPr>
          <a:xfrm>
            <a:off x="216468" y="6356349"/>
            <a:ext cx="947170" cy="30234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0"/>
          <p:cNvSpPr txBox="1"/>
          <p:nvPr>
            <p:ph idx="11" type="ftr"/>
          </p:nvPr>
        </p:nvSpPr>
        <p:spPr>
          <a:xfrm>
            <a:off x="1303505" y="6356351"/>
            <a:ext cx="10145949" cy="31273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0"/>
          <p:cNvSpPr txBox="1"/>
          <p:nvPr>
            <p:ph idx="12" type="sldNum"/>
          </p:nvPr>
        </p:nvSpPr>
        <p:spPr>
          <a:xfrm>
            <a:off x="11588926" y="6356350"/>
            <a:ext cx="401782" cy="3127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6" name="Google Shape;106;p10"/>
          <p:cNvSpPr txBox="1"/>
          <p:nvPr>
            <p:ph idx="5" type="body"/>
          </p:nvPr>
        </p:nvSpPr>
        <p:spPr>
          <a:xfrm>
            <a:off x="200179" y="4418252"/>
            <a:ext cx="5832475" cy="15966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200"/>
              <a:buFont typeface="Calibri"/>
              <a:buNone/>
              <a:defRPr b="0" i="0" sz="1200">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7" name="Google Shape;107;p10"/>
          <p:cNvSpPr txBox="1"/>
          <p:nvPr>
            <p:ph idx="6" type="body"/>
          </p:nvPr>
        </p:nvSpPr>
        <p:spPr>
          <a:xfrm>
            <a:off x="200178" y="4650749"/>
            <a:ext cx="5832475" cy="155002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Font typeface="Calibri"/>
              <a:buNone/>
              <a:defRPr b="0" i="0" sz="1400">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8" name="Google Shape;108;p10"/>
          <p:cNvSpPr txBox="1"/>
          <p:nvPr>
            <p:ph idx="7" type="body"/>
          </p:nvPr>
        </p:nvSpPr>
        <p:spPr>
          <a:xfrm>
            <a:off x="6172101" y="4410160"/>
            <a:ext cx="5832475" cy="15966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200"/>
              <a:buFont typeface="Calibri"/>
              <a:buNone/>
              <a:defRPr b="0" i="0" sz="1200">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9" name="Google Shape;109;p10"/>
          <p:cNvSpPr txBox="1"/>
          <p:nvPr>
            <p:ph idx="8" type="body"/>
          </p:nvPr>
        </p:nvSpPr>
        <p:spPr>
          <a:xfrm>
            <a:off x="6172100" y="4642657"/>
            <a:ext cx="5832475" cy="155002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Font typeface="Calibri"/>
              <a:buNone/>
              <a:defRPr b="0" i="0" sz="1400">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92088" y="1104756"/>
            <a:ext cx="11798620" cy="70340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05C3DE"/>
              </a:buClr>
              <a:buSzPts val="4000"/>
              <a:buFont typeface="Calibri"/>
              <a:buNone/>
              <a:defRPr b="1" i="0" sz="4000" u="none" cap="none" strike="noStrike">
                <a:solidFill>
                  <a:srgbClr val="05C3DE"/>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192088" y="1994170"/>
            <a:ext cx="11798620" cy="4182793"/>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216468" y="6356349"/>
            <a:ext cx="947170" cy="302347"/>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05C3DE"/>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1303505" y="6356351"/>
            <a:ext cx="10145949" cy="31273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05C3DE"/>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11588926" y="6356350"/>
            <a:ext cx="401782" cy="31274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05C3DE"/>
                </a:solidFill>
                <a:latin typeface="Calibri"/>
                <a:ea typeface="Calibri"/>
                <a:cs typeface="Calibri"/>
                <a:sym typeface="Calibri"/>
              </a:defRPr>
            </a:lvl1pPr>
            <a:lvl2pPr indent="0" lvl="1" marL="0" marR="0" rtl="0" algn="r">
              <a:spcBef>
                <a:spcPts val="0"/>
              </a:spcBef>
              <a:buNone/>
              <a:defRPr b="0" i="0" sz="1200" u="none" cap="none" strike="noStrike">
                <a:solidFill>
                  <a:srgbClr val="05C3DE"/>
                </a:solidFill>
                <a:latin typeface="Calibri"/>
                <a:ea typeface="Calibri"/>
                <a:cs typeface="Calibri"/>
                <a:sym typeface="Calibri"/>
              </a:defRPr>
            </a:lvl2pPr>
            <a:lvl3pPr indent="0" lvl="2" marL="0" marR="0" rtl="0" algn="r">
              <a:spcBef>
                <a:spcPts val="0"/>
              </a:spcBef>
              <a:buNone/>
              <a:defRPr b="0" i="0" sz="1200" u="none" cap="none" strike="noStrike">
                <a:solidFill>
                  <a:srgbClr val="05C3DE"/>
                </a:solidFill>
                <a:latin typeface="Calibri"/>
                <a:ea typeface="Calibri"/>
                <a:cs typeface="Calibri"/>
                <a:sym typeface="Calibri"/>
              </a:defRPr>
            </a:lvl3pPr>
            <a:lvl4pPr indent="0" lvl="3" marL="0" marR="0" rtl="0" algn="r">
              <a:spcBef>
                <a:spcPts val="0"/>
              </a:spcBef>
              <a:buNone/>
              <a:defRPr b="0" i="0" sz="1200" u="none" cap="none" strike="noStrike">
                <a:solidFill>
                  <a:srgbClr val="05C3DE"/>
                </a:solidFill>
                <a:latin typeface="Calibri"/>
                <a:ea typeface="Calibri"/>
                <a:cs typeface="Calibri"/>
                <a:sym typeface="Calibri"/>
              </a:defRPr>
            </a:lvl4pPr>
            <a:lvl5pPr indent="0" lvl="4" marL="0" marR="0" rtl="0" algn="r">
              <a:spcBef>
                <a:spcPts val="0"/>
              </a:spcBef>
              <a:buNone/>
              <a:defRPr b="0" i="0" sz="1200" u="none" cap="none" strike="noStrike">
                <a:solidFill>
                  <a:srgbClr val="05C3DE"/>
                </a:solidFill>
                <a:latin typeface="Calibri"/>
                <a:ea typeface="Calibri"/>
                <a:cs typeface="Calibri"/>
                <a:sym typeface="Calibri"/>
              </a:defRPr>
            </a:lvl5pPr>
            <a:lvl6pPr indent="0" lvl="5" marL="0" marR="0" rtl="0" algn="r">
              <a:spcBef>
                <a:spcPts val="0"/>
              </a:spcBef>
              <a:buNone/>
              <a:defRPr b="0" i="0" sz="1200" u="none" cap="none" strike="noStrike">
                <a:solidFill>
                  <a:srgbClr val="05C3DE"/>
                </a:solidFill>
                <a:latin typeface="Calibri"/>
                <a:ea typeface="Calibri"/>
                <a:cs typeface="Calibri"/>
                <a:sym typeface="Calibri"/>
              </a:defRPr>
            </a:lvl6pPr>
            <a:lvl7pPr indent="0" lvl="6" marL="0" marR="0" rtl="0" algn="r">
              <a:spcBef>
                <a:spcPts val="0"/>
              </a:spcBef>
              <a:buNone/>
              <a:defRPr b="0" i="0" sz="1200" u="none" cap="none" strike="noStrike">
                <a:solidFill>
                  <a:srgbClr val="05C3DE"/>
                </a:solidFill>
                <a:latin typeface="Calibri"/>
                <a:ea typeface="Calibri"/>
                <a:cs typeface="Calibri"/>
                <a:sym typeface="Calibri"/>
              </a:defRPr>
            </a:lvl7pPr>
            <a:lvl8pPr indent="0" lvl="7" marL="0" marR="0" rtl="0" algn="r">
              <a:spcBef>
                <a:spcPts val="0"/>
              </a:spcBef>
              <a:buNone/>
              <a:defRPr b="0" i="0" sz="1200" u="none" cap="none" strike="noStrike">
                <a:solidFill>
                  <a:srgbClr val="05C3DE"/>
                </a:solidFill>
                <a:latin typeface="Calibri"/>
                <a:ea typeface="Calibri"/>
                <a:cs typeface="Calibri"/>
                <a:sym typeface="Calibri"/>
              </a:defRPr>
            </a:lvl8pPr>
            <a:lvl9pPr indent="0" lvl="8" marL="0" marR="0" rtl="0" algn="r">
              <a:spcBef>
                <a:spcPts val="0"/>
              </a:spcBef>
              <a:buNone/>
              <a:defRPr b="0" i="0" sz="1200" u="none" cap="none" strike="noStrike">
                <a:solidFill>
                  <a:srgbClr val="05C3D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Obsah obrázku hodiny, objekt, zeď, interiér&#10;&#10;Popis byl vytvořen automaticky" id="15" name="Google Shape;15;p1"/>
          <p:cNvPicPr preferRelativeResize="0"/>
          <p:nvPr/>
        </p:nvPicPr>
        <p:blipFill rotWithShape="1">
          <a:blip r:embed="rId1">
            <a:alphaModFix/>
          </a:blip>
          <a:srcRect b="0" l="0" r="0" t="0"/>
          <a:stretch/>
        </p:blipFill>
        <p:spPr>
          <a:xfrm>
            <a:off x="216468" y="227013"/>
            <a:ext cx="4775200"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121">
          <p15:clr>
            <a:srgbClr val="F26B43"/>
          </p15:clr>
        </p15:guide>
        <p15:guide id="3" pos="7559">
          <p15:clr>
            <a:srgbClr val="F26B43"/>
          </p15:clr>
        </p15:guide>
        <p15:guide id="4" orient="horz" pos="686">
          <p15:clr>
            <a:srgbClr val="F26B43"/>
          </p15:clr>
        </p15:guide>
        <p15:guide id="5" orient="horz" pos="527">
          <p15:clr>
            <a:srgbClr val="F26B43"/>
          </p15:clr>
        </p15:guide>
        <p15:guide id="6" orient="horz" pos="1139">
          <p15:clr>
            <a:srgbClr val="F26B43"/>
          </p15:clr>
        </p15:guide>
        <p15:guide id="7" pos="3840">
          <p15:clr>
            <a:srgbClr val="F26B43"/>
          </p15:clr>
        </p15:guide>
        <p15:guide id="8" pos="733">
          <p15:clr>
            <a:srgbClr val="F26B43"/>
          </p15:clr>
        </p15:guide>
        <p15:guide id="9" orient="horz" pos="3997">
          <p15:clr>
            <a:srgbClr val="F26B43"/>
          </p15:clr>
        </p15:guide>
        <p15:guide id="10" orient="horz" pos="3906">
          <p15:clr>
            <a:srgbClr val="F26B43"/>
          </p15:clr>
        </p15:guide>
        <p15:guide id="11" orient="horz" pos="4201">
          <p15:clr>
            <a:srgbClr val="F26B43"/>
          </p15:clr>
        </p15:guide>
        <p15:guide id="12" orient="horz" pos="119">
          <p15:clr>
            <a:srgbClr val="F26B43"/>
          </p15:clr>
        </p15:guide>
        <p15:guide id="13" pos="824">
          <p15:clr>
            <a:srgbClr val="F26B43"/>
          </p15:clr>
        </p15:guide>
        <p15:guide id="14" pos="7197">
          <p15:clr>
            <a:srgbClr val="F26B43"/>
          </p15:clr>
        </p15:guide>
        <p15:guide id="15" orient="horz" pos="1253">
          <p15:clr>
            <a:srgbClr val="F26B43"/>
          </p15:clr>
        </p15:guide>
        <p15:guide id="16" pos="3795">
          <p15:clr>
            <a:srgbClr val="F26B43"/>
          </p15:clr>
        </p15:guide>
        <p15:guide id="17" pos="3885">
          <p15:clr>
            <a:srgbClr val="F26B43"/>
          </p15:clr>
        </p15:guide>
        <p15:guide id="18" pos="7310">
          <p15:clr>
            <a:srgbClr val="F26B43"/>
          </p15:clr>
        </p15:guide>
        <p15:guide id="19" pos="3092">
          <p15:clr>
            <a:srgbClr val="F26B43"/>
          </p15:clr>
        </p15:guide>
        <p15:guide id="20" pos="300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3.png"/><Relationship Id="rId6" Type="http://schemas.openxmlformats.org/officeDocument/2006/relationships/image" Target="../media/image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4.png"/><Relationship Id="rId4" Type="http://schemas.openxmlformats.org/officeDocument/2006/relationships/image" Target="../media/image36.png"/><Relationship Id="rId5" Type="http://schemas.openxmlformats.org/officeDocument/2006/relationships/image" Target="../media/image47.png"/><Relationship Id="rId6"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9.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idx="4294967295" type="dt"/>
          </p:nvPr>
        </p:nvSpPr>
        <p:spPr>
          <a:xfrm>
            <a:off x="0" y="6356350"/>
            <a:ext cx="947738" cy="3016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11/04/2019</a:t>
            </a:r>
            <a:endParaRPr/>
          </a:p>
        </p:txBody>
      </p:sp>
      <p:sp>
        <p:nvSpPr>
          <p:cNvPr id="155" name="Google Shape;155;p16"/>
          <p:cNvSpPr txBox="1"/>
          <p:nvPr>
            <p:ph idx="4294967295" type="ftr"/>
          </p:nvPr>
        </p:nvSpPr>
        <p:spPr>
          <a:xfrm>
            <a:off x="2046288" y="6356350"/>
            <a:ext cx="10145712" cy="3127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Název prezentace </a:t>
            </a:r>
            <a:endParaRPr/>
          </a:p>
        </p:txBody>
      </p:sp>
      <p:sp>
        <p:nvSpPr>
          <p:cNvPr id="156" name="Google Shape;156;p16"/>
          <p:cNvSpPr txBox="1"/>
          <p:nvPr>
            <p:ph idx="4294967295" type="sldNum"/>
          </p:nvPr>
        </p:nvSpPr>
        <p:spPr>
          <a:xfrm>
            <a:off x="11790363" y="6356350"/>
            <a:ext cx="401637" cy="3127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7" name="Google Shape;157;p16"/>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5"/>
          <p:cNvSpPr txBox="1"/>
          <p:nvPr>
            <p:ph type="title"/>
          </p:nvPr>
        </p:nvSpPr>
        <p:spPr>
          <a:xfrm>
            <a:off x="200180" y="1089026"/>
            <a:ext cx="11798620" cy="7191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05C3DE"/>
              </a:buClr>
              <a:buSzPts val="4000"/>
              <a:buFont typeface="Calibri"/>
              <a:buNone/>
            </a:pPr>
            <a:r>
              <a:rPr lang="en-US"/>
              <a:t>4. Some Image for implementation</a:t>
            </a:r>
            <a:endParaRPr/>
          </a:p>
        </p:txBody>
      </p:sp>
      <p:sp>
        <p:nvSpPr>
          <p:cNvPr id="241" name="Google Shape;241;p25"/>
          <p:cNvSpPr txBox="1"/>
          <p:nvPr>
            <p:ph idx="12" type="sldNum"/>
          </p:nvPr>
        </p:nvSpPr>
        <p:spPr>
          <a:xfrm>
            <a:off x="11588926" y="6356350"/>
            <a:ext cx="401782" cy="31274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2" name="Google Shape;242;p25"/>
          <p:cNvSpPr txBox="1"/>
          <p:nvPr>
            <p:ph idx="10" type="dt"/>
          </p:nvPr>
        </p:nvSpPr>
        <p:spPr>
          <a:xfrm>
            <a:off x="216468" y="6356349"/>
            <a:ext cx="947170" cy="30234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30/05/2023</a:t>
            </a:r>
            <a:endParaRPr/>
          </a:p>
        </p:txBody>
      </p:sp>
      <p:sp>
        <p:nvSpPr>
          <p:cNvPr id="243" name="Google Shape;243;p25"/>
          <p:cNvSpPr txBox="1"/>
          <p:nvPr>
            <p:ph idx="11" type="ftr"/>
          </p:nvPr>
        </p:nvSpPr>
        <p:spPr>
          <a:xfrm>
            <a:off x="1303505" y="6356351"/>
            <a:ext cx="10145949" cy="3127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Development of Modern Web Applications</a:t>
            </a:r>
            <a:endParaRPr/>
          </a:p>
        </p:txBody>
      </p:sp>
      <p:pic>
        <p:nvPicPr>
          <p:cNvPr descr="A screenshot of a computer&#10;&#10;Description automatically generated with medium confidence" id="244" name="Google Shape;244;p25"/>
          <p:cNvPicPr preferRelativeResize="0"/>
          <p:nvPr/>
        </p:nvPicPr>
        <p:blipFill rotWithShape="1">
          <a:blip r:embed="rId3">
            <a:alphaModFix/>
          </a:blip>
          <a:srcRect b="0" l="0" r="0" t="0"/>
          <a:stretch/>
        </p:blipFill>
        <p:spPr>
          <a:xfrm>
            <a:off x="620061" y="4280143"/>
            <a:ext cx="5643654" cy="2063518"/>
          </a:xfrm>
          <a:prstGeom prst="rect">
            <a:avLst/>
          </a:prstGeom>
          <a:noFill/>
          <a:ln>
            <a:noFill/>
          </a:ln>
        </p:spPr>
      </p:pic>
      <p:pic>
        <p:nvPicPr>
          <p:cNvPr descr="A screenshot of a shoe" id="245" name="Google Shape;245;p25"/>
          <p:cNvPicPr preferRelativeResize="0"/>
          <p:nvPr/>
        </p:nvPicPr>
        <p:blipFill rotWithShape="1">
          <a:blip r:embed="rId4">
            <a:alphaModFix/>
          </a:blip>
          <a:srcRect b="0" l="0" r="0" t="0"/>
          <a:stretch/>
        </p:blipFill>
        <p:spPr>
          <a:xfrm>
            <a:off x="6597583" y="1808164"/>
            <a:ext cx="4991343" cy="2291165"/>
          </a:xfrm>
          <a:prstGeom prst="rect">
            <a:avLst/>
          </a:prstGeom>
          <a:noFill/>
          <a:ln>
            <a:noFill/>
          </a:ln>
        </p:spPr>
      </p:pic>
      <p:pic>
        <p:nvPicPr>
          <p:cNvPr descr="A screenshot of a computer&#10;&#10;Description automatically generated with medium confidence" id="246" name="Google Shape;246;p25"/>
          <p:cNvPicPr preferRelativeResize="0"/>
          <p:nvPr/>
        </p:nvPicPr>
        <p:blipFill rotWithShape="1">
          <a:blip r:embed="rId5">
            <a:alphaModFix/>
          </a:blip>
          <a:srcRect b="0" l="0" r="0" t="0"/>
          <a:stretch/>
        </p:blipFill>
        <p:spPr>
          <a:xfrm>
            <a:off x="6988735" y="4179444"/>
            <a:ext cx="4717605" cy="2489645"/>
          </a:xfrm>
          <a:prstGeom prst="rect">
            <a:avLst/>
          </a:prstGeom>
          <a:noFill/>
          <a:ln>
            <a:noFill/>
          </a:ln>
        </p:spPr>
      </p:pic>
      <p:pic>
        <p:nvPicPr>
          <p:cNvPr descr="A picture containing text, screenshot, diagram, cartoon&#10;&#10;Description automatically generated" id="247" name="Google Shape;247;p25"/>
          <p:cNvPicPr preferRelativeResize="0"/>
          <p:nvPr>
            <p:ph idx="1" type="body"/>
          </p:nvPr>
        </p:nvPicPr>
        <p:blipFill rotWithShape="1">
          <a:blip r:embed="rId6">
            <a:alphaModFix/>
          </a:blip>
          <a:srcRect b="0" l="0" r="0" t="0"/>
          <a:stretch/>
        </p:blipFill>
        <p:spPr>
          <a:xfrm>
            <a:off x="690053" y="1732288"/>
            <a:ext cx="5114521" cy="24471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6"/>
          <p:cNvSpPr txBox="1"/>
          <p:nvPr>
            <p:ph type="title"/>
          </p:nvPr>
        </p:nvSpPr>
        <p:spPr>
          <a:xfrm>
            <a:off x="200180" y="1089026"/>
            <a:ext cx="11798700" cy="719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05C3DE"/>
              </a:buClr>
              <a:buSzPts val="4000"/>
              <a:buFont typeface="Calibri"/>
              <a:buNone/>
            </a:pPr>
            <a:r>
              <a:rPr lang="en-US"/>
              <a:t>4. Some Image for implementation</a:t>
            </a:r>
            <a:endParaRPr/>
          </a:p>
        </p:txBody>
      </p:sp>
      <p:sp>
        <p:nvSpPr>
          <p:cNvPr id="253" name="Google Shape;253;p26"/>
          <p:cNvSpPr txBox="1"/>
          <p:nvPr>
            <p:ph idx="12" type="sldNum"/>
          </p:nvPr>
        </p:nvSpPr>
        <p:spPr>
          <a:xfrm>
            <a:off x="11588926" y="6356350"/>
            <a:ext cx="401700" cy="312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4" name="Google Shape;254;p26"/>
          <p:cNvSpPr txBox="1"/>
          <p:nvPr>
            <p:ph idx="10" type="dt"/>
          </p:nvPr>
        </p:nvSpPr>
        <p:spPr>
          <a:xfrm>
            <a:off x="216468" y="6356349"/>
            <a:ext cx="947100" cy="302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30/05/2023</a:t>
            </a:r>
            <a:endParaRPr/>
          </a:p>
        </p:txBody>
      </p:sp>
      <p:sp>
        <p:nvSpPr>
          <p:cNvPr id="255" name="Google Shape;255;p26"/>
          <p:cNvSpPr txBox="1"/>
          <p:nvPr>
            <p:ph idx="11" type="ftr"/>
          </p:nvPr>
        </p:nvSpPr>
        <p:spPr>
          <a:xfrm>
            <a:off x="1303505" y="6356351"/>
            <a:ext cx="10146000" cy="312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Development of Modern Web Applications</a:t>
            </a:r>
            <a:endParaRPr/>
          </a:p>
        </p:txBody>
      </p:sp>
      <p:pic>
        <p:nvPicPr>
          <p:cNvPr id="256" name="Google Shape;256;p26"/>
          <p:cNvPicPr preferRelativeResize="0"/>
          <p:nvPr/>
        </p:nvPicPr>
        <p:blipFill>
          <a:blip r:embed="rId3">
            <a:alphaModFix/>
          </a:blip>
          <a:stretch>
            <a:fillRect/>
          </a:stretch>
        </p:blipFill>
        <p:spPr>
          <a:xfrm>
            <a:off x="620050" y="2025912"/>
            <a:ext cx="5643674" cy="2036453"/>
          </a:xfrm>
          <a:prstGeom prst="rect">
            <a:avLst/>
          </a:prstGeom>
          <a:noFill/>
          <a:ln>
            <a:noFill/>
          </a:ln>
        </p:spPr>
      </p:pic>
      <p:pic>
        <p:nvPicPr>
          <p:cNvPr id="257" name="Google Shape;257;p26"/>
          <p:cNvPicPr preferRelativeResize="0"/>
          <p:nvPr/>
        </p:nvPicPr>
        <p:blipFill>
          <a:blip r:embed="rId4">
            <a:alphaModFix/>
          </a:blip>
          <a:stretch>
            <a:fillRect/>
          </a:stretch>
        </p:blipFill>
        <p:spPr>
          <a:xfrm>
            <a:off x="467775" y="4179455"/>
            <a:ext cx="6249073" cy="1971125"/>
          </a:xfrm>
          <a:prstGeom prst="rect">
            <a:avLst/>
          </a:prstGeom>
          <a:noFill/>
          <a:ln>
            <a:noFill/>
          </a:ln>
        </p:spPr>
      </p:pic>
      <p:pic>
        <p:nvPicPr>
          <p:cNvPr id="258" name="Google Shape;258;p26"/>
          <p:cNvPicPr preferRelativeResize="0"/>
          <p:nvPr/>
        </p:nvPicPr>
        <p:blipFill>
          <a:blip r:embed="rId5">
            <a:alphaModFix/>
          </a:blip>
          <a:stretch>
            <a:fillRect/>
          </a:stretch>
        </p:blipFill>
        <p:spPr>
          <a:xfrm>
            <a:off x="6716848" y="1683389"/>
            <a:ext cx="5170350" cy="2721503"/>
          </a:xfrm>
          <a:prstGeom prst="rect">
            <a:avLst/>
          </a:prstGeom>
          <a:noFill/>
          <a:ln>
            <a:noFill/>
          </a:ln>
        </p:spPr>
      </p:pic>
      <p:pic>
        <p:nvPicPr>
          <p:cNvPr id="259" name="Google Shape;259;p26"/>
          <p:cNvPicPr preferRelativeResize="0"/>
          <p:nvPr/>
        </p:nvPicPr>
        <p:blipFill>
          <a:blip r:embed="rId6">
            <a:alphaModFix/>
          </a:blip>
          <a:stretch>
            <a:fillRect/>
          </a:stretch>
        </p:blipFill>
        <p:spPr>
          <a:xfrm>
            <a:off x="6937950" y="4512277"/>
            <a:ext cx="4487301" cy="21143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7"/>
          <p:cNvSpPr txBox="1"/>
          <p:nvPr>
            <p:ph type="title"/>
          </p:nvPr>
        </p:nvSpPr>
        <p:spPr>
          <a:xfrm>
            <a:off x="200180" y="1089026"/>
            <a:ext cx="11798620" cy="7191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05C3DE"/>
              </a:buClr>
              <a:buSzPts val="4000"/>
              <a:buFont typeface="Calibri"/>
              <a:buNone/>
            </a:pPr>
            <a:r>
              <a:rPr lang="en-US"/>
              <a:t>5. Evaluation</a:t>
            </a:r>
            <a:endParaRPr/>
          </a:p>
        </p:txBody>
      </p:sp>
      <p:sp>
        <p:nvSpPr>
          <p:cNvPr id="265" name="Google Shape;265;p27"/>
          <p:cNvSpPr txBox="1"/>
          <p:nvPr>
            <p:ph idx="12" type="sldNum"/>
          </p:nvPr>
        </p:nvSpPr>
        <p:spPr>
          <a:xfrm>
            <a:off x="11588926" y="6356350"/>
            <a:ext cx="401782" cy="31274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6" name="Google Shape;266;p27"/>
          <p:cNvSpPr txBox="1"/>
          <p:nvPr>
            <p:ph idx="10" type="dt"/>
          </p:nvPr>
        </p:nvSpPr>
        <p:spPr>
          <a:xfrm>
            <a:off x="216468" y="6356349"/>
            <a:ext cx="947170" cy="30234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30/05/2023</a:t>
            </a:r>
            <a:endParaRPr/>
          </a:p>
        </p:txBody>
      </p:sp>
      <p:sp>
        <p:nvSpPr>
          <p:cNvPr id="267" name="Google Shape;267;p27"/>
          <p:cNvSpPr txBox="1"/>
          <p:nvPr>
            <p:ph idx="11" type="ftr"/>
          </p:nvPr>
        </p:nvSpPr>
        <p:spPr>
          <a:xfrm>
            <a:off x="1303505" y="6356351"/>
            <a:ext cx="10145949" cy="3127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Development of Modern Web Applications</a:t>
            </a:r>
            <a:endParaRPr/>
          </a:p>
        </p:txBody>
      </p:sp>
      <p:sp>
        <p:nvSpPr>
          <p:cNvPr id="268" name="Google Shape;268;p27"/>
          <p:cNvSpPr txBox="1"/>
          <p:nvPr>
            <p:ph idx="1" type="body"/>
          </p:nvPr>
        </p:nvSpPr>
        <p:spPr>
          <a:xfrm>
            <a:off x="200180" y="1987551"/>
            <a:ext cx="5819620" cy="4213687"/>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000"/>
              <a:buFont typeface="Arial"/>
              <a:buChar char="•"/>
            </a:pPr>
            <a:r>
              <a:rPr lang="en-US"/>
              <a:t>After completing the e-commerce project, there are still many shortcomings. The speed of startup and display after activating npm start is still stable and guaranteed, users can access and use it, the product page loads data from the Back-end is still stable without lag. These functions and the website are fully functional.</a:t>
            </a:r>
            <a:endParaRPr/>
          </a:p>
          <a:p>
            <a:pPr indent="-342900" lvl="0" marL="342900" rtl="0" algn="l">
              <a:lnSpc>
                <a:spcPct val="90000"/>
              </a:lnSpc>
              <a:spcBef>
                <a:spcPts val="1000"/>
              </a:spcBef>
              <a:spcAft>
                <a:spcPts val="0"/>
              </a:spcAft>
              <a:buClr>
                <a:schemeClr val="dk1"/>
              </a:buClr>
              <a:buSzPts val="2000"/>
              <a:buFont typeface="Arial"/>
              <a:buChar char="•"/>
            </a:pPr>
            <a:r>
              <a:rPr lang="en-US"/>
              <a:t>In the future, besides overcoming shortcomings, I will continuously update technology and perfect my products. So that they will be more modern and better application.</a:t>
            </a:r>
            <a:endParaRPr/>
          </a:p>
        </p:txBody>
      </p:sp>
      <p:pic>
        <p:nvPicPr>
          <p:cNvPr descr="Graphical user interface, website&#10;&#10;Description automatically generated" id="269" name="Google Shape;269;p27"/>
          <p:cNvPicPr preferRelativeResize="0"/>
          <p:nvPr/>
        </p:nvPicPr>
        <p:blipFill rotWithShape="1">
          <a:blip r:embed="rId3">
            <a:alphaModFix/>
          </a:blip>
          <a:srcRect b="0" l="0" r="0" t="0"/>
          <a:stretch/>
        </p:blipFill>
        <p:spPr>
          <a:xfrm>
            <a:off x="6254148" y="1764578"/>
            <a:ext cx="5647690" cy="45142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8"/>
          <p:cNvSpPr/>
          <p:nvPr/>
        </p:nvSpPr>
        <p:spPr>
          <a:xfrm>
            <a:off x="2750201" y="2367171"/>
            <a:ext cx="6691599" cy="2123658"/>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b="1" i="0" lang="en-US" sz="6600" u="none" cap="none" strike="noStrike">
                <a:solidFill>
                  <a:srgbClr val="05C3DE"/>
                </a:solidFill>
                <a:latin typeface="Calibri"/>
                <a:ea typeface="Calibri"/>
                <a:cs typeface="Calibri"/>
                <a:sym typeface="Calibri"/>
              </a:rPr>
              <a:t>Thank you</a:t>
            </a:r>
            <a:endParaRPr b="1" i="0" sz="6600" u="none" cap="none" strike="noStrike">
              <a:solidFill>
                <a:srgbClr val="05C3DE"/>
              </a:solidFill>
              <a:latin typeface="Calibri"/>
              <a:ea typeface="Calibri"/>
              <a:cs typeface="Calibri"/>
              <a:sym typeface="Calibri"/>
            </a:endParaRPr>
          </a:p>
          <a:p>
            <a:pPr indent="0" lvl="0" marL="0" marR="0" rtl="0" algn="ctr">
              <a:spcBef>
                <a:spcPts val="0"/>
              </a:spcBef>
              <a:spcAft>
                <a:spcPts val="0"/>
              </a:spcAft>
              <a:buNone/>
            </a:pPr>
            <a:r>
              <a:rPr b="1" i="0" lang="en-US" sz="6600" u="none" cap="none" strike="noStrike">
                <a:solidFill>
                  <a:srgbClr val="05C3DE"/>
                </a:solidFill>
                <a:latin typeface="Calibri"/>
                <a:ea typeface="Calibri"/>
                <a:cs typeface="Calibri"/>
                <a:sym typeface="Calibri"/>
              </a:rPr>
              <a:t> for your attention</a:t>
            </a:r>
            <a:endParaRPr/>
          </a:p>
        </p:txBody>
      </p:sp>
      <p:sp>
        <p:nvSpPr>
          <p:cNvPr id="277" name="Google Shape;277;p28"/>
          <p:cNvSpPr txBox="1"/>
          <p:nvPr>
            <p:ph idx="12" type="sldNum"/>
          </p:nvPr>
        </p:nvSpPr>
        <p:spPr>
          <a:xfrm>
            <a:off x="11352213" y="6356349"/>
            <a:ext cx="612775" cy="31273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8" name="Google Shape;278;p28"/>
          <p:cNvSpPr txBox="1"/>
          <p:nvPr>
            <p:ph idx="10" type="dt"/>
          </p:nvPr>
        </p:nvSpPr>
        <p:spPr>
          <a:xfrm>
            <a:off x="216468" y="6356349"/>
            <a:ext cx="947170" cy="30234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30/05/2023</a:t>
            </a:r>
            <a:endParaRPr/>
          </a:p>
        </p:txBody>
      </p:sp>
      <p:sp>
        <p:nvSpPr>
          <p:cNvPr id="279" name="Google Shape;279;p28"/>
          <p:cNvSpPr txBox="1"/>
          <p:nvPr>
            <p:ph idx="11" type="ftr"/>
          </p:nvPr>
        </p:nvSpPr>
        <p:spPr>
          <a:xfrm>
            <a:off x="1303505" y="6356351"/>
            <a:ext cx="10145949" cy="3127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Development of Modern Web Applications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9"/>
          <p:cNvSpPr txBox="1"/>
          <p:nvPr>
            <p:ph type="ctrTitle"/>
          </p:nvPr>
        </p:nvSpPr>
        <p:spPr>
          <a:xfrm>
            <a:off x="192088" y="466043"/>
            <a:ext cx="11798620" cy="117235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5C3DE"/>
              </a:buClr>
              <a:buSzPts val="4000"/>
              <a:buFont typeface="Calibri"/>
              <a:buNone/>
            </a:pPr>
            <a:r>
              <a:rPr lang="en-US"/>
              <a:t>Question of Supervisor</a:t>
            </a:r>
            <a:endParaRPr/>
          </a:p>
        </p:txBody>
      </p:sp>
      <p:sp>
        <p:nvSpPr>
          <p:cNvPr id="285" name="Google Shape;285;p29"/>
          <p:cNvSpPr txBox="1"/>
          <p:nvPr>
            <p:ph idx="1" type="subTitle"/>
          </p:nvPr>
        </p:nvSpPr>
        <p:spPr>
          <a:xfrm>
            <a:off x="516551" y="1667328"/>
            <a:ext cx="11022587" cy="1655762"/>
          </a:xfrm>
          <a:prstGeom prst="rect">
            <a:avLst/>
          </a:prstGeom>
          <a:noFill/>
          <a:ln>
            <a:noFill/>
          </a:ln>
        </p:spPr>
        <p:txBody>
          <a:bodyPr anchorCtr="0" anchor="t" bIns="45700" lIns="91425" spcFirstLastPara="1" rIns="91425" wrap="square" tIns="45700">
            <a:normAutofit fontScale="70000" lnSpcReduction="20000"/>
          </a:bodyPr>
          <a:lstStyle/>
          <a:p>
            <a:pPr indent="0" lvl="0" marL="0" rtl="0" algn="ctr">
              <a:lnSpc>
                <a:spcPct val="90000"/>
              </a:lnSpc>
              <a:spcBef>
                <a:spcPts val="0"/>
              </a:spcBef>
              <a:spcAft>
                <a:spcPts val="0"/>
              </a:spcAft>
              <a:buClr>
                <a:schemeClr val="dk1"/>
              </a:buClr>
              <a:buSzPct val="100000"/>
              <a:buFont typeface="Calibri"/>
              <a:buNone/>
            </a:pPr>
            <a:r>
              <a:rPr lang="en-US"/>
              <a:t>Question:</a:t>
            </a:r>
            <a:endParaRPr/>
          </a:p>
          <a:p>
            <a:pPr indent="0" lvl="0" marL="0" rtl="0" algn="l">
              <a:lnSpc>
                <a:spcPct val="90000"/>
              </a:lnSpc>
              <a:spcBef>
                <a:spcPts val="1000"/>
              </a:spcBef>
              <a:spcAft>
                <a:spcPts val="0"/>
              </a:spcAft>
              <a:buClr>
                <a:schemeClr val="dk1"/>
              </a:buClr>
              <a:buSzPct val="100000"/>
              <a:buFont typeface="Calibri"/>
              <a:buNone/>
            </a:pPr>
            <a:r>
              <a:rPr lang="en-US"/>
              <a:t>1/ Why did you choose the framework you did for the implementation of the eshop? </a:t>
            </a:r>
            <a:endParaRPr/>
          </a:p>
          <a:p>
            <a:pPr indent="0" lvl="0" marL="0" rtl="0" algn="l">
              <a:lnSpc>
                <a:spcPct val="90000"/>
              </a:lnSpc>
              <a:spcBef>
                <a:spcPts val="1000"/>
              </a:spcBef>
              <a:spcAft>
                <a:spcPts val="0"/>
              </a:spcAft>
              <a:buClr>
                <a:schemeClr val="dk1"/>
              </a:buClr>
              <a:buSzPct val="100000"/>
              <a:buFont typeface="Calibri"/>
              <a:buNone/>
            </a:pPr>
            <a:r>
              <a:rPr lang="en-US"/>
              <a:t>2/ What do you consider to be the biggest problem when developing an e-shop using the chosen technologies? </a:t>
            </a:r>
            <a:endParaRPr/>
          </a:p>
          <a:p>
            <a:pPr indent="0" lvl="0" marL="0" rtl="0" algn="l">
              <a:lnSpc>
                <a:spcPct val="90000"/>
              </a:lnSpc>
              <a:spcBef>
                <a:spcPts val="1000"/>
              </a:spcBef>
              <a:spcAft>
                <a:spcPts val="0"/>
              </a:spcAft>
              <a:buClr>
                <a:schemeClr val="dk1"/>
              </a:buClr>
              <a:buSzPct val="100000"/>
              <a:buFont typeface="Calibri"/>
              <a:buNone/>
            </a:pPr>
            <a:r>
              <a:rPr lang="en-US"/>
              <a:t>3/ How would you briefly summarize the main advantages of HTML 5 in terms of development and operation of modern e-shops?</a:t>
            </a:r>
            <a:endParaRPr/>
          </a:p>
        </p:txBody>
      </p:sp>
      <p:sp>
        <p:nvSpPr>
          <p:cNvPr id="286" name="Google Shape;286;p29"/>
          <p:cNvSpPr txBox="1"/>
          <p:nvPr>
            <p:ph idx="12" type="sldNum"/>
          </p:nvPr>
        </p:nvSpPr>
        <p:spPr>
          <a:xfrm>
            <a:off x="11588926" y="6356350"/>
            <a:ext cx="401782" cy="31274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7" name="Google Shape;287;p29"/>
          <p:cNvSpPr txBox="1"/>
          <p:nvPr>
            <p:ph idx="11" type="ftr"/>
          </p:nvPr>
        </p:nvSpPr>
        <p:spPr>
          <a:xfrm>
            <a:off x="1303505" y="6356351"/>
            <a:ext cx="10145949" cy="3127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Development of Modern Web Applications</a:t>
            </a:r>
            <a:endParaRPr/>
          </a:p>
        </p:txBody>
      </p:sp>
      <p:sp>
        <p:nvSpPr>
          <p:cNvPr id="288" name="Google Shape;288;p29"/>
          <p:cNvSpPr txBox="1"/>
          <p:nvPr>
            <p:ph idx="10" type="dt"/>
          </p:nvPr>
        </p:nvSpPr>
        <p:spPr>
          <a:xfrm>
            <a:off x="216468" y="6356349"/>
            <a:ext cx="947170" cy="30234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30/05/2023</a:t>
            </a:r>
            <a:endParaRPr/>
          </a:p>
        </p:txBody>
      </p:sp>
      <p:sp>
        <p:nvSpPr>
          <p:cNvPr id="289" name="Google Shape;289;p29"/>
          <p:cNvSpPr txBox="1"/>
          <p:nvPr/>
        </p:nvSpPr>
        <p:spPr>
          <a:xfrm>
            <a:off x="516552" y="3712146"/>
            <a:ext cx="11022587" cy="2255145"/>
          </a:xfrm>
          <a:prstGeom prst="rect">
            <a:avLst/>
          </a:prstGeom>
          <a:noFill/>
          <a:ln>
            <a:noFill/>
          </a:ln>
        </p:spPr>
        <p:txBody>
          <a:bodyPr anchorCtr="0" anchor="t" bIns="45700" lIns="91425" spcFirstLastPara="1" rIns="91425" wrap="square" tIns="45700">
            <a:normAutofit fontScale="70000" lnSpcReduction="20000"/>
          </a:bodyPr>
          <a:lstStyle/>
          <a:p>
            <a:pPr indent="0" lvl="0" marL="0" marR="0" rtl="0" algn="ctr">
              <a:lnSpc>
                <a:spcPct val="90000"/>
              </a:lnSpc>
              <a:spcBef>
                <a:spcPts val="0"/>
              </a:spcBef>
              <a:spcAft>
                <a:spcPts val="0"/>
              </a:spcAft>
              <a:buClr>
                <a:schemeClr val="dk1"/>
              </a:buClr>
              <a:buSzPct val="100000"/>
              <a:buFont typeface="Calibri"/>
              <a:buNone/>
            </a:pPr>
            <a:r>
              <a:rPr b="0" i="0" lang="en-US" sz="2400" u="none" cap="none" strike="noStrike">
                <a:solidFill>
                  <a:schemeClr val="dk1"/>
                </a:solidFill>
                <a:latin typeface="Calibri"/>
                <a:ea typeface="Calibri"/>
                <a:cs typeface="Calibri"/>
                <a:sym typeface="Calibri"/>
              </a:rPr>
              <a:t>Answer:</a:t>
            </a:r>
            <a:endParaRPr/>
          </a:p>
          <a:p>
            <a:pPr indent="0" lvl="0" marL="0" marR="0" rtl="0" algn="l">
              <a:lnSpc>
                <a:spcPct val="90000"/>
              </a:lnSpc>
              <a:spcBef>
                <a:spcPts val="1000"/>
              </a:spcBef>
              <a:spcAft>
                <a:spcPts val="0"/>
              </a:spcAft>
              <a:buClr>
                <a:schemeClr val="dk1"/>
              </a:buClr>
              <a:buSzPct val="100000"/>
              <a:buFont typeface="Calibri"/>
              <a:buNone/>
            </a:pPr>
            <a:r>
              <a:rPr b="0" i="0" lang="en-US" sz="2400" u="none" cap="none" strike="noStrike">
                <a:solidFill>
                  <a:schemeClr val="dk1"/>
                </a:solidFill>
                <a:latin typeface="Calibri"/>
                <a:ea typeface="Calibri"/>
                <a:cs typeface="Calibri"/>
                <a:sym typeface="Calibri"/>
              </a:rPr>
              <a:t>1/ Because ReactJS is one of the most popular and widely used frameworks/libraries. So there will be a lot of supporting documents during the project implementation that will minimize the difficulties that users encounter.</a:t>
            </a:r>
            <a:endParaRPr/>
          </a:p>
          <a:p>
            <a:pPr indent="0" lvl="0" marL="0" marR="0" rtl="0" algn="l">
              <a:lnSpc>
                <a:spcPct val="90000"/>
              </a:lnSpc>
              <a:spcBef>
                <a:spcPts val="1000"/>
              </a:spcBef>
              <a:spcAft>
                <a:spcPts val="0"/>
              </a:spcAft>
              <a:buClr>
                <a:schemeClr val="dk1"/>
              </a:buClr>
              <a:buSzPct val="100000"/>
              <a:buFont typeface="Calibri"/>
              <a:buNone/>
            </a:pPr>
            <a:r>
              <a:rPr b="0" i="0" lang="en-US" sz="2400" u="none" cap="none" strike="noStrike">
                <a:solidFill>
                  <a:schemeClr val="dk1"/>
                </a:solidFill>
                <a:latin typeface="Calibri"/>
                <a:ea typeface="Calibri"/>
                <a:cs typeface="Calibri"/>
                <a:sym typeface="Calibri"/>
              </a:rPr>
              <a:t>2/ My difficulty when doing e-shop is connecting and using technologies together, because sometimes I don't know how to connect data and I am also quite confused in learning how to use each and </a:t>
            </a:r>
            <a:r>
              <a:rPr lang="en-US" sz="2400">
                <a:solidFill>
                  <a:schemeClr val="dk1"/>
                </a:solidFill>
                <a:latin typeface="Calibri"/>
                <a:ea typeface="Calibri"/>
                <a:cs typeface="Calibri"/>
                <a:sym typeface="Calibri"/>
              </a:rPr>
              <a:t>a</a:t>
            </a:r>
            <a:r>
              <a:rPr b="0" i="0" lang="en-US" sz="2400" u="none" cap="none" strike="noStrike">
                <a:solidFill>
                  <a:schemeClr val="dk1"/>
                </a:solidFill>
                <a:latin typeface="Calibri"/>
                <a:ea typeface="Calibri"/>
                <a:cs typeface="Calibri"/>
                <a:sym typeface="Calibri"/>
              </a:rPr>
              <a:t>pply them to products, especially the shopping cart section. I'm having a lot of trouble using Redux to store data for my shopping cart.</a:t>
            </a:r>
            <a:endParaRPr/>
          </a:p>
          <a:p>
            <a:pPr indent="0" lvl="0" marL="0" marR="0" rtl="0" algn="l">
              <a:lnSpc>
                <a:spcPct val="90000"/>
              </a:lnSpc>
              <a:spcBef>
                <a:spcPts val="1000"/>
              </a:spcBef>
              <a:spcAft>
                <a:spcPts val="0"/>
              </a:spcAft>
              <a:buClr>
                <a:schemeClr val="dk1"/>
              </a:buClr>
              <a:buSzPct val="100000"/>
              <a:buFont typeface="Calibri"/>
              <a:buNone/>
            </a:pPr>
            <a:r>
              <a:rPr b="0" i="0" lang="en-US" sz="2400" u="none" cap="none" strike="noStrike">
                <a:solidFill>
                  <a:schemeClr val="dk1"/>
                </a:solidFill>
                <a:latin typeface="Calibri"/>
                <a:ea typeface="Calibri"/>
                <a:cs typeface="Calibri"/>
                <a:sym typeface="Calibri"/>
              </a:rPr>
              <a:t>3/HTML5 offers improved multimedia support, enhanced semantic structure, mobile-friendly and responsive design, offline capabilities, simplified form handling, better performance, and efficiency. These advantages facilitate the development and operation of modern e-shops.</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0"/>
          <p:cNvSpPr txBox="1"/>
          <p:nvPr>
            <p:ph type="ctrTitle"/>
          </p:nvPr>
        </p:nvSpPr>
        <p:spPr>
          <a:xfrm>
            <a:off x="192088" y="466043"/>
            <a:ext cx="11798620" cy="117235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5C3DE"/>
              </a:buClr>
              <a:buSzPts val="4000"/>
              <a:buFont typeface="Calibri"/>
              <a:buNone/>
            </a:pPr>
            <a:r>
              <a:rPr lang="en-US"/>
              <a:t>Question of Opponent</a:t>
            </a:r>
            <a:endParaRPr/>
          </a:p>
        </p:txBody>
      </p:sp>
      <p:sp>
        <p:nvSpPr>
          <p:cNvPr id="295" name="Google Shape;295;p30"/>
          <p:cNvSpPr txBox="1"/>
          <p:nvPr>
            <p:ph idx="1" type="subTitle"/>
          </p:nvPr>
        </p:nvSpPr>
        <p:spPr>
          <a:xfrm>
            <a:off x="516551" y="1667328"/>
            <a:ext cx="11022587" cy="1655762"/>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90000"/>
              </a:lnSpc>
              <a:spcBef>
                <a:spcPts val="0"/>
              </a:spcBef>
              <a:spcAft>
                <a:spcPts val="0"/>
              </a:spcAft>
              <a:buClr>
                <a:schemeClr val="dk1"/>
              </a:buClr>
              <a:buSzPts val="2400"/>
              <a:buFont typeface="Calibri"/>
              <a:buNone/>
            </a:pPr>
            <a:r>
              <a:rPr lang="en-US"/>
              <a:t>Question:</a:t>
            </a:r>
            <a:endParaRPr/>
          </a:p>
          <a:p>
            <a:pPr indent="0" lvl="0" marL="0" rtl="0" algn="l">
              <a:lnSpc>
                <a:spcPct val="90000"/>
              </a:lnSpc>
              <a:spcBef>
                <a:spcPts val="1000"/>
              </a:spcBef>
              <a:spcAft>
                <a:spcPts val="0"/>
              </a:spcAft>
              <a:buClr>
                <a:schemeClr val="dk1"/>
              </a:buClr>
              <a:buSzPts val="2400"/>
              <a:buFont typeface="Calibri"/>
              <a:buNone/>
            </a:pPr>
            <a:r>
              <a:rPr lang="en-US"/>
              <a:t>1/ Why did you choose React for your implementation? </a:t>
            </a:r>
            <a:endParaRPr/>
          </a:p>
          <a:p>
            <a:pPr indent="0" lvl="0" marL="0" rtl="0" algn="l">
              <a:lnSpc>
                <a:spcPct val="90000"/>
              </a:lnSpc>
              <a:spcBef>
                <a:spcPts val="1000"/>
              </a:spcBef>
              <a:spcAft>
                <a:spcPts val="0"/>
              </a:spcAft>
              <a:buClr>
                <a:schemeClr val="dk1"/>
              </a:buClr>
              <a:buSzPts val="2400"/>
              <a:buFont typeface="Calibri"/>
              <a:buNone/>
            </a:pPr>
            <a:r>
              <a:rPr lang="en-US"/>
              <a:t>2/ Do you believe that it is appropriate to implement the frontend of the e-shop as a single-page application?</a:t>
            </a:r>
            <a:endParaRPr/>
          </a:p>
        </p:txBody>
      </p:sp>
      <p:sp>
        <p:nvSpPr>
          <p:cNvPr id="296" name="Google Shape;296;p30"/>
          <p:cNvSpPr txBox="1"/>
          <p:nvPr>
            <p:ph idx="12" type="sldNum"/>
          </p:nvPr>
        </p:nvSpPr>
        <p:spPr>
          <a:xfrm>
            <a:off x="11588926" y="6356350"/>
            <a:ext cx="401782" cy="31274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7" name="Google Shape;297;p30"/>
          <p:cNvSpPr txBox="1"/>
          <p:nvPr>
            <p:ph idx="11" type="ftr"/>
          </p:nvPr>
        </p:nvSpPr>
        <p:spPr>
          <a:xfrm>
            <a:off x="1303505" y="6356351"/>
            <a:ext cx="10145949" cy="3127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Development of Modern Web Applications</a:t>
            </a:r>
            <a:endParaRPr/>
          </a:p>
        </p:txBody>
      </p:sp>
      <p:sp>
        <p:nvSpPr>
          <p:cNvPr id="298" name="Google Shape;298;p30"/>
          <p:cNvSpPr txBox="1"/>
          <p:nvPr>
            <p:ph idx="10" type="dt"/>
          </p:nvPr>
        </p:nvSpPr>
        <p:spPr>
          <a:xfrm>
            <a:off x="216468" y="6356349"/>
            <a:ext cx="947170" cy="30234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30/05/2023</a:t>
            </a:r>
            <a:endParaRPr/>
          </a:p>
        </p:txBody>
      </p:sp>
      <p:sp>
        <p:nvSpPr>
          <p:cNvPr id="299" name="Google Shape;299;p30"/>
          <p:cNvSpPr txBox="1"/>
          <p:nvPr/>
        </p:nvSpPr>
        <p:spPr>
          <a:xfrm>
            <a:off x="516552" y="3712146"/>
            <a:ext cx="11022587" cy="2255145"/>
          </a:xfrm>
          <a:prstGeom prst="rect">
            <a:avLst/>
          </a:prstGeom>
          <a:noFill/>
          <a:ln>
            <a:noFill/>
          </a:ln>
        </p:spPr>
        <p:txBody>
          <a:bodyPr anchorCtr="0" anchor="t"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chemeClr val="dk1"/>
              </a:buClr>
              <a:buSzPct val="100000"/>
              <a:buFont typeface="Calibri"/>
              <a:buNone/>
            </a:pPr>
            <a:r>
              <a:rPr b="0" i="0" lang="en-US" sz="2400" u="none" cap="none" strike="noStrike">
                <a:solidFill>
                  <a:schemeClr val="dk1"/>
                </a:solidFill>
                <a:latin typeface="Calibri"/>
                <a:ea typeface="Calibri"/>
                <a:cs typeface="Calibri"/>
                <a:sym typeface="Calibri"/>
              </a:rPr>
              <a:t>Answer:</a:t>
            </a:r>
            <a:endParaRPr/>
          </a:p>
          <a:p>
            <a:pPr indent="0" lvl="0" marL="0" marR="0" rtl="0" algn="l">
              <a:lnSpc>
                <a:spcPct val="90000"/>
              </a:lnSpc>
              <a:spcBef>
                <a:spcPts val="1000"/>
              </a:spcBef>
              <a:spcAft>
                <a:spcPts val="0"/>
              </a:spcAft>
              <a:buClr>
                <a:schemeClr val="dk1"/>
              </a:buClr>
              <a:buSzPct val="100000"/>
              <a:buFont typeface="Calibri"/>
              <a:buNone/>
            </a:pPr>
            <a:r>
              <a:rPr b="0" i="0" lang="en-US" sz="2400" u="none" cap="none" strike="noStrike">
                <a:solidFill>
                  <a:schemeClr val="dk1"/>
                </a:solidFill>
                <a:latin typeface="Calibri"/>
                <a:ea typeface="Calibri"/>
                <a:cs typeface="Calibri"/>
                <a:sym typeface="Calibri"/>
              </a:rPr>
              <a:t>1/ Because ReactJS is one of the most popular and widely used frameworks/libraries. So there will be a lot of supporting documents during the project implementation that will minimize the difficulties that users encounter.</a:t>
            </a:r>
            <a:endParaRPr/>
          </a:p>
          <a:p>
            <a:pPr indent="0" lvl="0" marL="0" marR="0" rtl="0" algn="l">
              <a:lnSpc>
                <a:spcPct val="90000"/>
              </a:lnSpc>
              <a:spcBef>
                <a:spcPts val="1000"/>
              </a:spcBef>
              <a:spcAft>
                <a:spcPts val="0"/>
              </a:spcAft>
              <a:buClr>
                <a:schemeClr val="dk1"/>
              </a:buClr>
              <a:buSzPct val="100000"/>
              <a:buFont typeface="Calibri"/>
              <a:buNone/>
            </a:pPr>
            <a:r>
              <a:rPr b="0" i="0" lang="en-US" sz="2400" u="none" cap="none" strike="noStrike">
                <a:solidFill>
                  <a:schemeClr val="dk1"/>
                </a:solidFill>
                <a:latin typeface="Calibri"/>
                <a:ea typeface="Calibri"/>
                <a:cs typeface="Calibri"/>
                <a:sym typeface="Calibri"/>
              </a:rPr>
              <a:t>2/ Yes, implementing the frontend of an e-shop as a single-page application (SPA) can be appropriate in many cases. SPAs provide a smooth and interactive user experience by loading the necessary resources upfront and dynamically updating the content without full page reloads.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ctrTitle"/>
          </p:nvPr>
        </p:nvSpPr>
        <p:spPr>
          <a:xfrm>
            <a:off x="192088" y="1989138"/>
            <a:ext cx="11798620" cy="117235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5C3DE"/>
              </a:buClr>
              <a:buSzPts val="4000"/>
              <a:buFont typeface="Calibri"/>
              <a:buNone/>
            </a:pPr>
            <a:r>
              <a:rPr lang="en-US"/>
              <a:t>Development of Modern Web Applications</a:t>
            </a:r>
            <a:endParaRPr/>
          </a:p>
        </p:txBody>
      </p:sp>
      <p:sp>
        <p:nvSpPr>
          <p:cNvPr id="163" name="Google Shape;163;p17"/>
          <p:cNvSpPr txBox="1"/>
          <p:nvPr>
            <p:ph idx="1" type="subTitle"/>
          </p:nvPr>
        </p:nvSpPr>
        <p:spPr>
          <a:xfrm>
            <a:off x="192087" y="3602038"/>
            <a:ext cx="11798619"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Font typeface="Calibri"/>
              <a:buNone/>
            </a:pPr>
            <a:r>
              <a:rPr lang="en-US"/>
              <a:t>Bachelor Thesis</a:t>
            </a:r>
            <a:endParaRPr/>
          </a:p>
          <a:p>
            <a:pPr indent="0" lvl="0" marL="0" rtl="0" algn="ctr">
              <a:lnSpc>
                <a:spcPct val="90000"/>
              </a:lnSpc>
              <a:spcBef>
                <a:spcPts val="1000"/>
              </a:spcBef>
              <a:spcAft>
                <a:spcPts val="0"/>
              </a:spcAft>
              <a:buClr>
                <a:schemeClr val="dk1"/>
              </a:buClr>
              <a:buSzPts val="2400"/>
              <a:buFont typeface="Calibri"/>
              <a:buNone/>
            </a:pPr>
            <a:r>
              <a:rPr lang="en-US"/>
              <a:t>Student: Thanh Tuan Nguyen	</a:t>
            </a:r>
            <a:br>
              <a:rPr lang="en-US"/>
            </a:br>
            <a:r>
              <a:rPr lang="en-US"/>
              <a:t>Supervisor: </a:t>
            </a:r>
            <a:r>
              <a:rPr b="0" i="0" lang="en-US">
                <a:solidFill>
                  <a:srgbClr val="323232"/>
                </a:solidFill>
                <a:latin typeface="Calibri"/>
                <a:ea typeface="Calibri"/>
                <a:cs typeface="Calibri"/>
                <a:sym typeface="Calibri"/>
              </a:rPr>
              <a:t>Ing. Michal Radecký, Ph.D., MBA</a:t>
            </a:r>
            <a:endParaRPr sz="2200">
              <a:latin typeface="Calibri"/>
              <a:ea typeface="Calibri"/>
              <a:cs typeface="Calibri"/>
              <a:sym typeface="Calibri"/>
            </a:endParaRPr>
          </a:p>
        </p:txBody>
      </p:sp>
      <p:sp>
        <p:nvSpPr>
          <p:cNvPr id="164" name="Google Shape;164;p17"/>
          <p:cNvSpPr txBox="1"/>
          <p:nvPr>
            <p:ph idx="10" type="dt"/>
          </p:nvPr>
        </p:nvSpPr>
        <p:spPr>
          <a:xfrm>
            <a:off x="216468" y="6356349"/>
            <a:ext cx="947170" cy="30234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30/05/2023</a:t>
            </a:r>
            <a:endParaRPr/>
          </a:p>
        </p:txBody>
      </p:sp>
      <p:sp>
        <p:nvSpPr>
          <p:cNvPr id="165" name="Google Shape;165;p17"/>
          <p:cNvSpPr txBox="1"/>
          <p:nvPr>
            <p:ph idx="11" type="ftr"/>
          </p:nvPr>
        </p:nvSpPr>
        <p:spPr>
          <a:xfrm>
            <a:off x="1303505" y="6356351"/>
            <a:ext cx="10145949" cy="3127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Development of Modern Web Applications</a:t>
            </a:r>
            <a:endParaRPr/>
          </a:p>
        </p:txBody>
      </p:sp>
      <p:sp>
        <p:nvSpPr>
          <p:cNvPr id="166" name="Google Shape;166;p17"/>
          <p:cNvSpPr txBox="1"/>
          <p:nvPr>
            <p:ph idx="12" type="sldNum"/>
          </p:nvPr>
        </p:nvSpPr>
        <p:spPr>
          <a:xfrm>
            <a:off x="11588926" y="6356350"/>
            <a:ext cx="401782" cy="31274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200179" y="1089024"/>
            <a:ext cx="11807825" cy="90011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05C3DE"/>
              </a:buClr>
              <a:buSzPts val="4000"/>
              <a:buFont typeface="Calibri"/>
              <a:buNone/>
            </a:pPr>
            <a:r>
              <a:rPr lang="en-US"/>
              <a:t>Purpose</a:t>
            </a:r>
            <a:endParaRPr/>
          </a:p>
        </p:txBody>
      </p:sp>
      <p:sp>
        <p:nvSpPr>
          <p:cNvPr id="172" name="Google Shape;172;p18"/>
          <p:cNvSpPr txBox="1"/>
          <p:nvPr>
            <p:ph idx="1" type="body"/>
          </p:nvPr>
        </p:nvSpPr>
        <p:spPr>
          <a:xfrm>
            <a:off x="192087" y="1989138"/>
            <a:ext cx="11807825" cy="4211637"/>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000"/>
              <a:buFont typeface="Arial"/>
              <a:buChar char="•"/>
            </a:pPr>
            <a:r>
              <a:rPr lang="en-US"/>
              <a:t>The purpose of the thesis is to create a modern website with any of today's popular and diverse web programming languages. With the implementation in the thesis, users can understand how to use this language.</a:t>
            </a:r>
            <a:endParaRPr/>
          </a:p>
        </p:txBody>
      </p:sp>
      <p:sp>
        <p:nvSpPr>
          <p:cNvPr id="173" name="Google Shape;173;p18"/>
          <p:cNvSpPr txBox="1"/>
          <p:nvPr>
            <p:ph idx="12" type="sldNum"/>
          </p:nvPr>
        </p:nvSpPr>
        <p:spPr>
          <a:xfrm>
            <a:off x="11588926" y="6356350"/>
            <a:ext cx="401782" cy="31274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4" name="Google Shape;174;p18"/>
          <p:cNvSpPr txBox="1"/>
          <p:nvPr>
            <p:ph idx="10" type="dt"/>
          </p:nvPr>
        </p:nvSpPr>
        <p:spPr>
          <a:xfrm>
            <a:off x="216468" y="6356349"/>
            <a:ext cx="947170" cy="30234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30/05/2023</a:t>
            </a:r>
            <a:endParaRPr/>
          </a:p>
        </p:txBody>
      </p:sp>
      <p:sp>
        <p:nvSpPr>
          <p:cNvPr id="175" name="Google Shape;175;p18"/>
          <p:cNvSpPr txBox="1"/>
          <p:nvPr>
            <p:ph idx="11" type="ftr"/>
          </p:nvPr>
        </p:nvSpPr>
        <p:spPr>
          <a:xfrm>
            <a:off x="1303505" y="6356351"/>
            <a:ext cx="10145949" cy="3127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Development of Modern Web Applications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200179" y="1089025"/>
            <a:ext cx="11807825" cy="7191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05C3DE"/>
              </a:buClr>
              <a:buSzPts val="4000"/>
              <a:buFont typeface="Calibri"/>
              <a:buNone/>
            </a:pPr>
            <a:r>
              <a:rPr lang="en-US"/>
              <a:t>Framework/Library</a:t>
            </a:r>
            <a:endParaRPr/>
          </a:p>
        </p:txBody>
      </p:sp>
      <p:sp>
        <p:nvSpPr>
          <p:cNvPr id="181" name="Google Shape;181;p19"/>
          <p:cNvSpPr txBox="1"/>
          <p:nvPr>
            <p:ph idx="1" type="body"/>
          </p:nvPr>
        </p:nvSpPr>
        <p:spPr>
          <a:xfrm>
            <a:off x="192087" y="1989138"/>
            <a:ext cx="11807825" cy="4211637"/>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chemeClr val="dk1"/>
              </a:buClr>
              <a:buSzPts val="2000"/>
              <a:buFont typeface="Calibri"/>
              <a:buAutoNum type="arabicPeriod"/>
            </a:pPr>
            <a:r>
              <a:rPr lang="en-US"/>
              <a:t>Front-end: React </a:t>
            </a:r>
            <a:endParaRPr/>
          </a:p>
          <a:p>
            <a:pPr indent="-457200" lvl="0" marL="457200" rtl="0" algn="l">
              <a:lnSpc>
                <a:spcPct val="90000"/>
              </a:lnSpc>
              <a:spcBef>
                <a:spcPts val="1000"/>
              </a:spcBef>
              <a:spcAft>
                <a:spcPts val="0"/>
              </a:spcAft>
              <a:buClr>
                <a:schemeClr val="dk1"/>
              </a:buClr>
              <a:buSzPts val="2000"/>
              <a:buFont typeface="Calibri"/>
              <a:buAutoNum type="arabicPeriod"/>
            </a:pPr>
            <a:r>
              <a:rPr lang="en-US"/>
              <a:t>Back-end: Node and Express</a:t>
            </a:r>
            <a:endParaRPr/>
          </a:p>
          <a:p>
            <a:pPr indent="-457200" lvl="0" marL="457200" rtl="0" algn="l">
              <a:lnSpc>
                <a:spcPct val="90000"/>
              </a:lnSpc>
              <a:spcBef>
                <a:spcPts val="1000"/>
              </a:spcBef>
              <a:spcAft>
                <a:spcPts val="0"/>
              </a:spcAft>
              <a:buClr>
                <a:schemeClr val="dk1"/>
              </a:buClr>
              <a:buSzPts val="2000"/>
              <a:buFont typeface="Calibri"/>
              <a:buAutoNum type="arabicPeriod"/>
            </a:pPr>
            <a:r>
              <a:rPr lang="en-US"/>
              <a:t>Database: MongoDB</a:t>
            </a:r>
            <a:endParaRPr/>
          </a:p>
          <a:p>
            <a:pPr indent="0" lvl="0" marL="0" rtl="0" algn="l">
              <a:lnSpc>
                <a:spcPct val="90000"/>
              </a:lnSpc>
              <a:spcBef>
                <a:spcPts val="1000"/>
              </a:spcBef>
              <a:spcAft>
                <a:spcPts val="0"/>
              </a:spcAft>
              <a:buClr>
                <a:schemeClr val="dk1"/>
              </a:buClr>
              <a:buSzPts val="2000"/>
              <a:buFont typeface="Calibri"/>
              <a:buNone/>
            </a:pPr>
            <a:r>
              <a:rPr lang="en-US"/>
              <a:t>=&gt; MERN Stack</a:t>
            </a:r>
            <a:endParaRPr/>
          </a:p>
          <a:p>
            <a:pPr indent="-330200" lvl="0" marL="457200" rtl="0" algn="l">
              <a:lnSpc>
                <a:spcPct val="90000"/>
              </a:lnSpc>
              <a:spcBef>
                <a:spcPts val="1000"/>
              </a:spcBef>
              <a:spcAft>
                <a:spcPts val="0"/>
              </a:spcAft>
              <a:buClr>
                <a:schemeClr val="dk1"/>
              </a:buClr>
              <a:buSzPts val="2000"/>
              <a:buFont typeface="Calibri"/>
              <a:buNone/>
            </a:pPr>
            <a:r>
              <a:t/>
            </a:r>
            <a:endParaRPr/>
          </a:p>
          <a:p>
            <a:pPr indent="-330200" lvl="0" marL="457200" rtl="0" algn="l">
              <a:lnSpc>
                <a:spcPct val="90000"/>
              </a:lnSpc>
              <a:spcBef>
                <a:spcPts val="1000"/>
              </a:spcBef>
              <a:spcAft>
                <a:spcPts val="0"/>
              </a:spcAft>
              <a:buClr>
                <a:schemeClr val="dk1"/>
              </a:buClr>
              <a:buSzPts val="2000"/>
              <a:buFont typeface="Calibri"/>
              <a:buNone/>
            </a:pPr>
            <a:r>
              <a:t/>
            </a:r>
            <a:endParaRPr/>
          </a:p>
        </p:txBody>
      </p:sp>
      <p:sp>
        <p:nvSpPr>
          <p:cNvPr id="182" name="Google Shape;182;p19"/>
          <p:cNvSpPr txBox="1"/>
          <p:nvPr>
            <p:ph idx="12" type="sldNum"/>
          </p:nvPr>
        </p:nvSpPr>
        <p:spPr>
          <a:xfrm>
            <a:off x="11588926" y="6356350"/>
            <a:ext cx="401782" cy="31274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3" name="Google Shape;183;p19"/>
          <p:cNvSpPr txBox="1"/>
          <p:nvPr>
            <p:ph idx="10" type="dt"/>
          </p:nvPr>
        </p:nvSpPr>
        <p:spPr>
          <a:xfrm>
            <a:off x="216468" y="6356349"/>
            <a:ext cx="947170" cy="30234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30/05/2023</a:t>
            </a:r>
            <a:endParaRPr/>
          </a:p>
        </p:txBody>
      </p:sp>
      <p:pic>
        <p:nvPicPr>
          <p:cNvPr descr="A picture containing font, graphics, graphic design, screenshot" id="184" name="Google Shape;184;p19"/>
          <p:cNvPicPr preferRelativeResize="0"/>
          <p:nvPr/>
        </p:nvPicPr>
        <p:blipFill rotWithShape="1">
          <a:blip r:embed="rId3">
            <a:alphaModFix/>
          </a:blip>
          <a:srcRect b="0" l="0" r="0" t="0"/>
          <a:stretch/>
        </p:blipFill>
        <p:spPr>
          <a:xfrm>
            <a:off x="4238668" y="2043233"/>
            <a:ext cx="6856440" cy="2638178"/>
          </a:xfrm>
          <a:prstGeom prst="rect">
            <a:avLst/>
          </a:prstGeom>
          <a:noFill/>
          <a:ln>
            <a:noFill/>
          </a:ln>
        </p:spPr>
      </p:pic>
      <p:sp>
        <p:nvSpPr>
          <p:cNvPr id="185" name="Google Shape;185;p19"/>
          <p:cNvSpPr txBox="1"/>
          <p:nvPr>
            <p:ph idx="11" type="ftr"/>
          </p:nvPr>
        </p:nvSpPr>
        <p:spPr>
          <a:xfrm>
            <a:off x="1303505" y="6356351"/>
            <a:ext cx="10145949" cy="3127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Development of Modern Web Applications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200180" y="1089026"/>
            <a:ext cx="11798620" cy="7191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05C3DE"/>
              </a:buClr>
              <a:buSzPts val="4000"/>
              <a:buFont typeface="Calibri"/>
              <a:buNone/>
            </a:pPr>
            <a:r>
              <a:rPr lang="en-US"/>
              <a:t>1. Based on case study and design it</a:t>
            </a:r>
            <a:endParaRPr/>
          </a:p>
        </p:txBody>
      </p:sp>
      <p:sp>
        <p:nvSpPr>
          <p:cNvPr id="191" name="Google Shape;191;p20"/>
          <p:cNvSpPr txBox="1"/>
          <p:nvPr>
            <p:ph idx="2" type="body"/>
          </p:nvPr>
        </p:nvSpPr>
        <p:spPr>
          <a:xfrm>
            <a:off x="200180" y="1995382"/>
            <a:ext cx="5827713" cy="4189412"/>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000"/>
              <a:buFont typeface="Arial"/>
              <a:buChar char="•"/>
            </a:pPr>
            <a:r>
              <a:rPr lang="en-US"/>
              <a:t>Currently, with the development of the internet, people's needs to use the internet are increasing and websites are gradually becoming more diverse to attract users to access.</a:t>
            </a:r>
            <a:endParaRPr/>
          </a:p>
          <a:p>
            <a:pPr indent="-342900" lvl="0" marL="342900" rtl="0" algn="l">
              <a:lnSpc>
                <a:spcPct val="90000"/>
              </a:lnSpc>
              <a:spcBef>
                <a:spcPts val="1000"/>
              </a:spcBef>
              <a:spcAft>
                <a:spcPts val="0"/>
              </a:spcAft>
              <a:buClr>
                <a:schemeClr val="dk1"/>
              </a:buClr>
              <a:buSzPts val="2000"/>
              <a:buFont typeface="Arial"/>
              <a:buChar char="•"/>
            </a:pPr>
            <a:r>
              <a:rPr lang="en-US"/>
              <a:t>So, to design a website, developers need to consult many websites to be able to create a website for themselves.</a:t>
            </a:r>
            <a:endParaRPr/>
          </a:p>
        </p:txBody>
      </p:sp>
      <p:sp>
        <p:nvSpPr>
          <p:cNvPr id="192" name="Google Shape;192;p20"/>
          <p:cNvSpPr txBox="1"/>
          <p:nvPr>
            <p:ph idx="12" type="sldNum"/>
          </p:nvPr>
        </p:nvSpPr>
        <p:spPr>
          <a:xfrm>
            <a:off x="11588926" y="6356350"/>
            <a:ext cx="401782" cy="31274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3" name="Google Shape;193;p20"/>
          <p:cNvSpPr txBox="1"/>
          <p:nvPr>
            <p:ph idx="10" type="dt"/>
          </p:nvPr>
        </p:nvSpPr>
        <p:spPr>
          <a:xfrm>
            <a:off x="216468" y="6356349"/>
            <a:ext cx="947170" cy="30234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30/05/2023</a:t>
            </a:r>
            <a:endParaRPr/>
          </a:p>
        </p:txBody>
      </p:sp>
      <p:pic>
        <p:nvPicPr>
          <p:cNvPr descr="A picture containing text, printing, brochure, design&#10;&#10;Description automatically generated" id="194" name="Google Shape;194;p20"/>
          <p:cNvPicPr preferRelativeResize="0"/>
          <p:nvPr>
            <p:ph idx="1" type="body"/>
          </p:nvPr>
        </p:nvPicPr>
        <p:blipFill rotWithShape="1">
          <a:blip r:embed="rId3">
            <a:alphaModFix/>
          </a:blip>
          <a:srcRect b="0" l="0" r="0" t="0"/>
          <a:stretch/>
        </p:blipFill>
        <p:spPr>
          <a:xfrm>
            <a:off x="6602097" y="1839501"/>
            <a:ext cx="5068286" cy="3801215"/>
          </a:xfrm>
          <a:prstGeom prst="rect">
            <a:avLst/>
          </a:prstGeom>
          <a:noFill/>
          <a:ln>
            <a:noFill/>
          </a:ln>
        </p:spPr>
      </p:pic>
      <p:sp>
        <p:nvSpPr>
          <p:cNvPr id="195" name="Google Shape;195;p20"/>
          <p:cNvSpPr txBox="1"/>
          <p:nvPr>
            <p:ph idx="11" type="ftr"/>
          </p:nvPr>
        </p:nvSpPr>
        <p:spPr>
          <a:xfrm>
            <a:off x="1303505" y="6356351"/>
            <a:ext cx="10145949" cy="3127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Development of Modern Web Applications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1"/>
          <p:cNvSpPr txBox="1"/>
          <p:nvPr>
            <p:ph type="title"/>
          </p:nvPr>
        </p:nvSpPr>
        <p:spPr>
          <a:xfrm>
            <a:off x="200180" y="1089026"/>
            <a:ext cx="11798620" cy="7191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05C3DE"/>
              </a:buClr>
              <a:buSzPts val="4000"/>
              <a:buFont typeface="Calibri"/>
              <a:buNone/>
            </a:pPr>
            <a:r>
              <a:rPr lang="en-US"/>
              <a:t>2. Implement Page and Feature</a:t>
            </a:r>
            <a:endParaRPr/>
          </a:p>
        </p:txBody>
      </p:sp>
      <p:sp>
        <p:nvSpPr>
          <p:cNvPr id="201" name="Google Shape;201;p21"/>
          <p:cNvSpPr txBox="1"/>
          <p:nvPr>
            <p:ph idx="1" type="body"/>
          </p:nvPr>
        </p:nvSpPr>
        <p:spPr>
          <a:xfrm>
            <a:off x="200180" y="1987551"/>
            <a:ext cx="5895820" cy="4213687"/>
          </a:xfrm>
          <a:prstGeom prst="rect">
            <a:avLst/>
          </a:prstGeom>
          <a:noFill/>
          <a:ln>
            <a:noFill/>
          </a:ln>
        </p:spPr>
        <p:txBody>
          <a:bodyPr anchorCtr="0" anchor="t" bIns="45700" lIns="91425" spcFirstLastPara="1" rIns="91425" wrap="square" tIns="45700">
            <a:normAutofit/>
          </a:bodyPr>
          <a:lstStyle/>
          <a:p>
            <a:pPr indent="0" lvl="0" marL="0" marR="0" rtl="0" algn="just">
              <a:lnSpc>
                <a:spcPct val="107000"/>
              </a:lnSpc>
              <a:spcBef>
                <a:spcPts val="0"/>
              </a:spcBef>
              <a:spcAft>
                <a:spcPts val="0"/>
              </a:spcAft>
              <a:buClr>
                <a:schemeClr val="dk1"/>
              </a:buClr>
              <a:buSzPts val="1800"/>
              <a:buFont typeface="Calibri"/>
              <a:buNone/>
            </a:pPr>
            <a:r>
              <a:rPr lang="en-US" sz="1800">
                <a:latin typeface="Calibri"/>
                <a:ea typeface="Calibri"/>
                <a:cs typeface="Calibri"/>
                <a:sym typeface="Calibri"/>
              </a:rPr>
              <a:t>Page:</a:t>
            </a:r>
            <a:endParaRPr/>
          </a:p>
          <a:p>
            <a:pPr indent="-342900" lvl="0" marL="342900" marR="0" rtl="0" algn="just">
              <a:lnSpc>
                <a:spcPct val="107000"/>
              </a:lnSpc>
              <a:spcBef>
                <a:spcPts val="0"/>
              </a:spcBef>
              <a:spcAft>
                <a:spcPts val="0"/>
              </a:spcAft>
              <a:buClr>
                <a:schemeClr val="dk1"/>
              </a:buClr>
              <a:buSzPts val="1800"/>
              <a:buFont typeface="Noto Sans Symbols"/>
              <a:buChar char="∙"/>
            </a:pPr>
            <a:r>
              <a:rPr lang="en-US" sz="1800">
                <a:latin typeface="Calibri"/>
                <a:ea typeface="Calibri"/>
                <a:cs typeface="Calibri"/>
                <a:sym typeface="Calibri"/>
              </a:rPr>
              <a:t>Home Page</a:t>
            </a:r>
            <a:endParaRPr/>
          </a:p>
          <a:p>
            <a:pPr indent="-342900" lvl="0" marL="342900" marR="0" rtl="0" algn="just">
              <a:lnSpc>
                <a:spcPct val="107000"/>
              </a:lnSpc>
              <a:spcBef>
                <a:spcPts val="0"/>
              </a:spcBef>
              <a:spcAft>
                <a:spcPts val="0"/>
              </a:spcAft>
              <a:buClr>
                <a:schemeClr val="dk1"/>
              </a:buClr>
              <a:buSzPts val="1800"/>
              <a:buFont typeface="Noto Sans Symbols"/>
              <a:buChar char="∙"/>
            </a:pPr>
            <a:r>
              <a:rPr lang="en-US" sz="1800">
                <a:latin typeface="Calibri"/>
                <a:ea typeface="Calibri"/>
                <a:cs typeface="Calibri"/>
                <a:sym typeface="Calibri"/>
              </a:rPr>
              <a:t>Product Page</a:t>
            </a:r>
            <a:endParaRPr/>
          </a:p>
          <a:p>
            <a:pPr indent="-342900" lvl="0" marL="342900" marR="0" rtl="0" algn="just">
              <a:lnSpc>
                <a:spcPct val="107000"/>
              </a:lnSpc>
              <a:spcBef>
                <a:spcPts val="0"/>
              </a:spcBef>
              <a:spcAft>
                <a:spcPts val="0"/>
              </a:spcAft>
              <a:buClr>
                <a:schemeClr val="dk1"/>
              </a:buClr>
              <a:buSzPts val="1800"/>
              <a:buFont typeface="Noto Sans Symbols"/>
              <a:buChar char="∙"/>
            </a:pPr>
            <a:r>
              <a:rPr lang="en-US" sz="1800">
                <a:latin typeface="Calibri"/>
                <a:ea typeface="Calibri"/>
                <a:cs typeface="Calibri"/>
                <a:sym typeface="Calibri"/>
              </a:rPr>
              <a:t>Product Details Page</a:t>
            </a:r>
            <a:endParaRPr sz="1800">
              <a:latin typeface="Calibri"/>
              <a:ea typeface="Calibri"/>
              <a:cs typeface="Calibri"/>
              <a:sym typeface="Calibri"/>
            </a:endParaRPr>
          </a:p>
          <a:p>
            <a:pPr indent="-342900" lvl="0" marL="342900" marR="0" rtl="0" algn="just">
              <a:lnSpc>
                <a:spcPct val="107000"/>
              </a:lnSpc>
              <a:spcBef>
                <a:spcPts val="0"/>
              </a:spcBef>
              <a:spcAft>
                <a:spcPts val="0"/>
              </a:spcAft>
              <a:buClr>
                <a:schemeClr val="dk1"/>
              </a:buClr>
              <a:buSzPts val="1800"/>
              <a:buFont typeface="Noto Sans Symbols"/>
              <a:buChar char="∙"/>
            </a:pPr>
            <a:r>
              <a:rPr lang="en-US" sz="1800">
                <a:latin typeface="Calibri"/>
                <a:ea typeface="Calibri"/>
                <a:cs typeface="Calibri"/>
                <a:sym typeface="Calibri"/>
              </a:rPr>
              <a:t>About Page</a:t>
            </a:r>
            <a:endParaRPr/>
          </a:p>
          <a:p>
            <a:pPr indent="-342900" lvl="0" marL="342900" marR="0" rtl="0" algn="just">
              <a:lnSpc>
                <a:spcPct val="107000"/>
              </a:lnSpc>
              <a:spcBef>
                <a:spcPts val="0"/>
              </a:spcBef>
              <a:spcAft>
                <a:spcPts val="0"/>
              </a:spcAft>
              <a:buClr>
                <a:schemeClr val="dk1"/>
              </a:buClr>
              <a:buSzPts val="1800"/>
              <a:buFont typeface="Noto Sans Symbols"/>
              <a:buChar char="∙"/>
            </a:pPr>
            <a:r>
              <a:rPr lang="en-US" sz="1800">
                <a:latin typeface="Calibri"/>
                <a:ea typeface="Calibri"/>
                <a:cs typeface="Calibri"/>
                <a:sym typeface="Calibri"/>
              </a:rPr>
              <a:t>Contact Page </a:t>
            </a:r>
            <a:endParaRPr/>
          </a:p>
          <a:p>
            <a:pPr indent="-342900" lvl="0" marL="342900" marR="0" rtl="0" algn="just">
              <a:lnSpc>
                <a:spcPct val="107000"/>
              </a:lnSpc>
              <a:spcBef>
                <a:spcPts val="0"/>
              </a:spcBef>
              <a:spcAft>
                <a:spcPts val="0"/>
              </a:spcAft>
              <a:buClr>
                <a:schemeClr val="dk1"/>
              </a:buClr>
              <a:buSzPts val="1800"/>
              <a:buFont typeface="Noto Sans Symbols"/>
              <a:buChar char="∙"/>
            </a:pPr>
            <a:r>
              <a:rPr lang="en-US" sz="1800">
                <a:latin typeface="Calibri"/>
                <a:ea typeface="Calibri"/>
                <a:cs typeface="Calibri"/>
                <a:sym typeface="Calibri"/>
              </a:rPr>
              <a:t>Cart Page</a:t>
            </a:r>
            <a:endParaRPr/>
          </a:p>
          <a:p>
            <a:pPr indent="-342900" lvl="0" marL="342900" marR="0" rtl="0" algn="just">
              <a:lnSpc>
                <a:spcPct val="107000"/>
              </a:lnSpc>
              <a:spcBef>
                <a:spcPts val="0"/>
              </a:spcBef>
              <a:spcAft>
                <a:spcPts val="0"/>
              </a:spcAft>
              <a:buClr>
                <a:schemeClr val="dk1"/>
              </a:buClr>
              <a:buSzPts val="1800"/>
              <a:buFont typeface="Noto Sans Symbols"/>
              <a:buChar char="∙"/>
            </a:pPr>
            <a:r>
              <a:rPr lang="en-US" sz="1800">
                <a:latin typeface="Calibri"/>
                <a:ea typeface="Calibri"/>
                <a:cs typeface="Calibri"/>
                <a:sym typeface="Calibri"/>
              </a:rPr>
              <a:t>E-commerce, Size Guide, FAQ, Ship Policy, Privacy Policy, Return Policy Page</a:t>
            </a:r>
            <a:endParaRPr/>
          </a:p>
          <a:p>
            <a:pPr indent="-342900" lvl="0" marL="342900" marR="0" rtl="0" algn="just">
              <a:lnSpc>
                <a:spcPct val="107000"/>
              </a:lnSpc>
              <a:spcBef>
                <a:spcPts val="0"/>
              </a:spcBef>
              <a:spcAft>
                <a:spcPts val="0"/>
              </a:spcAft>
              <a:buClr>
                <a:schemeClr val="dk1"/>
              </a:buClr>
              <a:buSzPts val="1800"/>
              <a:buFont typeface="Noto Sans Symbols"/>
              <a:buChar char="∙"/>
            </a:pPr>
            <a:r>
              <a:rPr lang="en-US" sz="1800">
                <a:latin typeface="Calibri"/>
                <a:ea typeface="Calibri"/>
                <a:cs typeface="Calibri"/>
                <a:sym typeface="Calibri"/>
              </a:rPr>
              <a:t>Login and Register Page</a:t>
            </a:r>
            <a:endParaRPr sz="1800">
              <a:latin typeface="Calibri"/>
              <a:ea typeface="Calibri"/>
              <a:cs typeface="Calibri"/>
              <a:sym typeface="Calibri"/>
            </a:endParaRPr>
          </a:p>
        </p:txBody>
      </p:sp>
      <p:sp>
        <p:nvSpPr>
          <p:cNvPr id="202" name="Google Shape;202;p21"/>
          <p:cNvSpPr txBox="1"/>
          <p:nvPr>
            <p:ph idx="12" type="sldNum"/>
          </p:nvPr>
        </p:nvSpPr>
        <p:spPr>
          <a:xfrm>
            <a:off x="11588926" y="6356350"/>
            <a:ext cx="401782" cy="31274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3" name="Google Shape;203;p21"/>
          <p:cNvSpPr txBox="1"/>
          <p:nvPr>
            <p:ph idx="10" type="dt"/>
          </p:nvPr>
        </p:nvSpPr>
        <p:spPr>
          <a:xfrm>
            <a:off x="216468" y="6356349"/>
            <a:ext cx="947170" cy="30234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30/05/2023</a:t>
            </a:r>
            <a:endParaRPr/>
          </a:p>
        </p:txBody>
      </p:sp>
      <p:sp>
        <p:nvSpPr>
          <p:cNvPr id="204" name="Google Shape;204;p21"/>
          <p:cNvSpPr txBox="1"/>
          <p:nvPr>
            <p:ph idx="11" type="ftr"/>
          </p:nvPr>
        </p:nvSpPr>
        <p:spPr>
          <a:xfrm>
            <a:off x="1303505" y="6356351"/>
            <a:ext cx="10145949" cy="3127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Development of Modern Web Applications</a:t>
            </a:r>
            <a:endParaRPr/>
          </a:p>
        </p:txBody>
      </p:sp>
      <p:sp>
        <p:nvSpPr>
          <p:cNvPr id="205" name="Google Shape;205;p21"/>
          <p:cNvSpPr txBox="1"/>
          <p:nvPr/>
        </p:nvSpPr>
        <p:spPr>
          <a:xfrm>
            <a:off x="6286472" y="1958950"/>
            <a:ext cx="5302453" cy="4213687"/>
          </a:xfrm>
          <a:prstGeom prst="rect">
            <a:avLst/>
          </a:prstGeom>
          <a:noFill/>
          <a:ln>
            <a:noFill/>
          </a:ln>
        </p:spPr>
        <p:txBody>
          <a:bodyPr anchorCtr="0" anchor="t" bIns="45700" lIns="91425" spcFirstLastPara="1" rIns="91425" wrap="square" tIns="45700">
            <a:normAutofit/>
          </a:bodyPr>
          <a:lstStyle/>
          <a:p>
            <a:pPr indent="0" lvl="0" marL="0" marR="0" rtl="0" algn="just">
              <a:lnSpc>
                <a:spcPct val="107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Feature:</a:t>
            </a:r>
            <a:endParaRPr/>
          </a:p>
          <a:p>
            <a:pPr indent="-342900" lvl="0" marL="342900" marR="0" rtl="0" algn="just">
              <a:lnSpc>
                <a:spcPct val="107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Sign in, sign up, sign out.</a:t>
            </a:r>
            <a:endParaRPr/>
          </a:p>
          <a:p>
            <a:pPr indent="-342900" lvl="0" marL="342900" marR="0" rtl="0" algn="just">
              <a:lnSpc>
                <a:spcPct val="107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Search product.</a:t>
            </a:r>
            <a:endParaRPr/>
          </a:p>
          <a:p>
            <a:pPr indent="-342900" lvl="0" marL="342900" marR="0" rtl="0" algn="just">
              <a:lnSpc>
                <a:spcPct val="107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Dark/light mode.</a:t>
            </a:r>
            <a:endParaRPr/>
          </a:p>
          <a:p>
            <a:pPr indent="-342900" lvl="0" marL="342900" marR="0" rtl="0" algn="just">
              <a:lnSpc>
                <a:spcPct val="107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Localization</a:t>
            </a:r>
            <a:endParaRPr/>
          </a:p>
          <a:p>
            <a:pPr indent="-342900" lvl="0" marL="342900" marR="0" rtl="0" algn="just">
              <a:lnSpc>
                <a:spcPct val="107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Filter </a:t>
            </a:r>
            <a:endParaRPr/>
          </a:p>
          <a:p>
            <a:pPr indent="-342900" lvl="0" marL="342900" marR="0" rtl="0" algn="just">
              <a:lnSpc>
                <a:spcPct val="107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Change product details in the cart (Add or remove product in the cart).</a:t>
            </a:r>
            <a:endParaRPr/>
          </a:p>
          <a:p>
            <a:pPr indent="-342900" lvl="0" marL="342900" marR="0" rtl="0" algn="just">
              <a:lnSpc>
                <a:spcPct val="107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Enter payment details, including customer's information, and other required information.</a:t>
            </a:r>
            <a:endParaRPr/>
          </a:p>
          <a:p>
            <a:pPr indent="-342900" lvl="0" marL="342900" marR="0" rtl="0" algn="just">
              <a:lnSpc>
                <a:spcPct val="107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Quick Buy</a:t>
            </a:r>
            <a:endParaRPr/>
          </a:p>
          <a:p>
            <a:pPr indent="-342900" lvl="0" marL="342900" marR="0" rtl="0" algn="just">
              <a:lnSpc>
                <a:spcPct val="107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Responsive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2"/>
          <p:cNvSpPr txBox="1"/>
          <p:nvPr>
            <p:ph type="title"/>
          </p:nvPr>
        </p:nvSpPr>
        <p:spPr>
          <a:xfrm>
            <a:off x="200180" y="1089026"/>
            <a:ext cx="11798620" cy="7191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05C3DE"/>
              </a:buClr>
              <a:buSzPts val="4000"/>
              <a:buFont typeface="Calibri"/>
              <a:buNone/>
            </a:pPr>
            <a:r>
              <a:rPr lang="en-US"/>
              <a:t>3. Some Implementation Problem</a:t>
            </a:r>
            <a:endParaRPr/>
          </a:p>
        </p:txBody>
      </p:sp>
      <p:sp>
        <p:nvSpPr>
          <p:cNvPr id="211" name="Google Shape;211;p22"/>
          <p:cNvSpPr txBox="1"/>
          <p:nvPr>
            <p:ph idx="1" type="body"/>
          </p:nvPr>
        </p:nvSpPr>
        <p:spPr>
          <a:xfrm>
            <a:off x="200180" y="1987551"/>
            <a:ext cx="4936768" cy="4213687"/>
          </a:xfrm>
          <a:prstGeom prst="rect">
            <a:avLst/>
          </a:prstGeom>
          <a:noFill/>
          <a:ln>
            <a:noFill/>
          </a:ln>
        </p:spPr>
        <p:txBody>
          <a:bodyPr anchorCtr="0" anchor="t" bIns="45700" lIns="91425" spcFirstLastPara="1" rIns="91425" wrap="square" tIns="45700">
            <a:normAutofit/>
          </a:bodyPr>
          <a:lstStyle/>
          <a:p>
            <a:pPr indent="-342900" lvl="0" marL="342900" marR="0" rtl="0" algn="just">
              <a:lnSpc>
                <a:spcPct val="107000"/>
              </a:lnSpc>
              <a:spcBef>
                <a:spcPts val="0"/>
              </a:spcBef>
              <a:spcAft>
                <a:spcPts val="0"/>
              </a:spcAft>
              <a:buClr>
                <a:schemeClr val="dk1"/>
              </a:buClr>
              <a:buSzPts val="1800"/>
              <a:buFont typeface="Noto Sans Symbols"/>
              <a:buChar char="∙"/>
            </a:pPr>
            <a:r>
              <a:rPr lang="en-US" sz="1800">
                <a:latin typeface="Calibri"/>
                <a:ea typeface="Calibri"/>
                <a:cs typeface="Calibri"/>
                <a:sym typeface="Calibri"/>
              </a:rPr>
              <a:t>There are quite a few problem and difficulties in the implementation process, the important thing is shopping cart and login and registration because they have to use Redux to store data to LocalStorage. I'm not good at Redux, so I also tried to refer to many sources to fix and fix a lot to make them saveable. And with some problem about Dark Mode.</a:t>
            </a:r>
            <a:endParaRPr/>
          </a:p>
          <a:p>
            <a:pPr indent="-342900" lvl="0" marL="342900" marR="0" rtl="0" algn="just">
              <a:lnSpc>
                <a:spcPct val="107000"/>
              </a:lnSpc>
              <a:spcBef>
                <a:spcPts val="0"/>
              </a:spcBef>
              <a:spcAft>
                <a:spcPts val="0"/>
              </a:spcAft>
              <a:buClr>
                <a:schemeClr val="dk1"/>
              </a:buClr>
              <a:buSzPts val="1800"/>
              <a:buFont typeface="Noto Sans Symbols"/>
              <a:buChar char="∙"/>
            </a:pPr>
            <a:r>
              <a:rPr lang="en-US" sz="1800">
                <a:latin typeface="Calibri"/>
                <a:ea typeface="Calibri"/>
                <a:cs typeface="Calibri"/>
                <a:sym typeface="Calibri"/>
              </a:rPr>
              <a:t>And then I want to improve my product, so I use Backend, even though I'm not perfect because Backend I'm not good at and fully understand them even React I'm not confident that I'm perfect. But in order to work properly when executing, I also find it to be temporary.</a:t>
            </a:r>
            <a:endParaRPr sz="1800">
              <a:latin typeface="Calibri"/>
              <a:ea typeface="Calibri"/>
              <a:cs typeface="Calibri"/>
              <a:sym typeface="Calibri"/>
            </a:endParaRPr>
          </a:p>
        </p:txBody>
      </p:sp>
      <p:sp>
        <p:nvSpPr>
          <p:cNvPr id="212" name="Google Shape;212;p22"/>
          <p:cNvSpPr txBox="1"/>
          <p:nvPr>
            <p:ph idx="12" type="sldNum"/>
          </p:nvPr>
        </p:nvSpPr>
        <p:spPr>
          <a:xfrm>
            <a:off x="11588926" y="6356350"/>
            <a:ext cx="401782" cy="31274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3" name="Google Shape;213;p22"/>
          <p:cNvSpPr txBox="1"/>
          <p:nvPr>
            <p:ph idx="10" type="dt"/>
          </p:nvPr>
        </p:nvSpPr>
        <p:spPr>
          <a:xfrm>
            <a:off x="216468" y="6356349"/>
            <a:ext cx="947170" cy="30234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30/05/2023</a:t>
            </a:r>
            <a:endParaRPr/>
          </a:p>
        </p:txBody>
      </p:sp>
      <p:sp>
        <p:nvSpPr>
          <p:cNvPr id="214" name="Google Shape;214;p22"/>
          <p:cNvSpPr txBox="1"/>
          <p:nvPr>
            <p:ph idx="11" type="ftr"/>
          </p:nvPr>
        </p:nvSpPr>
        <p:spPr>
          <a:xfrm>
            <a:off x="1303505" y="6356351"/>
            <a:ext cx="10145949" cy="3127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Development of Modern Web Applications</a:t>
            </a:r>
            <a:endParaRPr/>
          </a:p>
        </p:txBody>
      </p:sp>
      <p:pic>
        <p:nvPicPr>
          <p:cNvPr descr="A screen shot of a computer program&#10;&#10;Description automatically generated with low confidence" id="215" name="Google Shape;215;p22"/>
          <p:cNvPicPr preferRelativeResize="0"/>
          <p:nvPr/>
        </p:nvPicPr>
        <p:blipFill rotWithShape="1">
          <a:blip r:embed="rId3">
            <a:alphaModFix/>
          </a:blip>
          <a:srcRect b="0" l="0" r="0" t="0"/>
          <a:stretch/>
        </p:blipFill>
        <p:spPr>
          <a:xfrm>
            <a:off x="5613467" y="1767394"/>
            <a:ext cx="5835987" cy="47478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3"/>
          <p:cNvSpPr txBox="1"/>
          <p:nvPr>
            <p:ph type="title"/>
          </p:nvPr>
        </p:nvSpPr>
        <p:spPr>
          <a:xfrm>
            <a:off x="200180" y="1089026"/>
            <a:ext cx="11798620" cy="7191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05C3DE"/>
              </a:buClr>
              <a:buSzPts val="4000"/>
              <a:buFont typeface="Calibri"/>
              <a:buNone/>
            </a:pPr>
            <a:r>
              <a:rPr lang="en-US"/>
              <a:t>3. Some Implementation</a:t>
            </a:r>
            <a:endParaRPr/>
          </a:p>
        </p:txBody>
      </p:sp>
      <p:sp>
        <p:nvSpPr>
          <p:cNvPr id="221" name="Google Shape;221;p23"/>
          <p:cNvSpPr txBox="1"/>
          <p:nvPr>
            <p:ph idx="12" type="sldNum"/>
          </p:nvPr>
        </p:nvSpPr>
        <p:spPr>
          <a:xfrm>
            <a:off x="11588926" y="6356350"/>
            <a:ext cx="401782" cy="31274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23"/>
          <p:cNvSpPr txBox="1"/>
          <p:nvPr>
            <p:ph idx="10" type="dt"/>
          </p:nvPr>
        </p:nvSpPr>
        <p:spPr>
          <a:xfrm>
            <a:off x="216468" y="6356349"/>
            <a:ext cx="947170" cy="30234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30/05/2023</a:t>
            </a:r>
            <a:endParaRPr/>
          </a:p>
        </p:txBody>
      </p:sp>
      <p:sp>
        <p:nvSpPr>
          <p:cNvPr id="223" name="Google Shape;223;p23"/>
          <p:cNvSpPr txBox="1"/>
          <p:nvPr>
            <p:ph idx="11" type="ftr"/>
          </p:nvPr>
        </p:nvSpPr>
        <p:spPr>
          <a:xfrm>
            <a:off x="1303505" y="6356351"/>
            <a:ext cx="10145949" cy="3127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Development of Modern Web Applications</a:t>
            </a:r>
            <a:endParaRPr/>
          </a:p>
        </p:txBody>
      </p:sp>
      <p:pic>
        <p:nvPicPr>
          <p:cNvPr descr="A screen shot of a computer program&#10;&#10;Description automatically generated with low confidence" id="224" name="Google Shape;224;p23"/>
          <p:cNvPicPr preferRelativeResize="0"/>
          <p:nvPr>
            <p:ph idx="1" type="body"/>
          </p:nvPr>
        </p:nvPicPr>
        <p:blipFill rotWithShape="1">
          <a:blip r:embed="rId3">
            <a:alphaModFix/>
          </a:blip>
          <a:srcRect b="0" l="0" r="0" t="0"/>
          <a:stretch/>
        </p:blipFill>
        <p:spPr>
          <a:xfrm>
            <a:off x="315690" y="1853311"/>
            <a:ext cx="3776063" cy="4213225"/>
          </a:xfrm>
          <a:prstGeom prst="rect">
            <a:avLst/>
          </a:prstGeom>
          <a:noFill/>
          <a:ln>
            <a:noFill/>
          </a:ln>
        </p:spPr>
      </p:pic>
      <p:pic>
        <p:nvPicPr>
          <p:cNvPr descr="A screen shot of a computer program&#10;&#10;Description automatically generated with low confidence" id="225" name="Google Shape;225;p23"/>
          <p:cNvPicPr preferRelativeResize="0"/>
          <p:nvPr/>
        </p:nvPicPr>
        <p:blipFill rotWithShape="1">
          <a:blip r:embed="rId4">
            <a:alphaModFix/>
          </a:blip>
          <a:srcRect b="0" l="0" r="0" t="0"/>
          <a:stretch/>
        </p:blipFill>
        <p:spPr>
          <a:xfrm>
            <a:off x="4200942" y="1853311"/>
            <a:ext cx="6262583" cy="31965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4"/>
          <p:cNvSpPr txBox="1"/>
          <p:nvPr>
            <p:ph type="title"/>
          </p:nvPr>
        </p:nvSpPr>
        <p:spPr>
          <a:xfrm>
            <a:off x="200180" y="1089026"/>
            <a:ext cx="11798620" cy="7191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05C3DE"/>
              </a:buClr>
              <a:buSzPts val="4000"/>
              <a:buFont typeface="Calibri"/>
              <a:buNone/>
            </a:pPr>
            <a:r>
              <a:rPr lang="en-US"/>
              <a:t>3. Some Implementation</a:t>
            </a:r>
            <a:endParaRPr/>
          </a:p>
        </p:txBody>
      </p:sp>
      <p:sp>
        <p:nvSpPr>
          <p:cNvPr id="231" name="Google Shape;231;p24"/>
          <p:cNvSpPr txBox="1"/>
          <p:nvPr>
            <p:ph idx="12" type="sldNum"/>
          </p:nvPr>
        </p:nvSpPr>
        <p:spPr>
          <a:xfrm>
            <a:off x="11588926" y="6356350"/>
            <a:ext cx="401782" cy="31274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2" name="Google Shape;232;p24"/>
          <p:cNvSpPr txBox="1"/>
          <p:nvPr>
            <p:ph idx="10" type="dt"/>
          </p:nvPr>
        </p:nvSpPr>
        <p:spPr>
          <a:xfrm>
            <a:off x="216468" y="6356349"/>
            <a:ext cx="947170" cy="30234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30/05/2023</a:t>
            </a:r>
            <a:endParaRPr/>
          </a:p>
        </p:txBody>
      </p:sp>
      <p:sp>
        <p:nvSpPr>
          <p:cNvPr id="233" name="Google Shape;233;p24"/>
          <p:cNvSpPr txBox="1"/>
          <p:nvPr>
            <p:ph idx="11" type="ftr"/>
          </p:nvPr>
        </p:nvSpPr>
        <p:spPr>
          <a:xfrm>
            <a:off x="1303505" y="6356351"/>
            <a:ext cx="10145949" cy="3127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Development of Modern Web Applications</a:t>
            </a:r>
            <a:endParaRPr/>
          </a:p>
        </p:txBody>
      </p:sp>
      <p:pic>
        <p:nvPicPr>
          <p:cNvPr descr="A screenshot of a computer program&#10;&#10;Description automatically generated with medium confidence" id="234" name="Google Shape;234;p24"/>
          <p:cNvPicPr preferRelativeResize="0"/>
          <p:nvPr>
            <p:ph idx="1" type="body"/>
          </p:nvPr>
        </p:nvPicPr>
        <p:blipFill rotWithShape="1">
          <a:blip r:embed="rId3">
            <a:alphaModFix/>
          </a:blip>
          <a:srcRect b="0" l="0" r="0" t="0"/>
          <a:stretch/>
        </p:blipFill>
        <p:spPr>
          <a:xfrm>
            <a:off x="602913" y="1808164"/>
            <a:ext cx="4067278" cy="4576625"/>
          </a:xfrm>
          <a:prstGeom prst="rect">
            <a:avLst/>
          </a:prstGeom>
          <a:noFill/>
          <a:ln>
            <a:noFill/>
          </a:ln>
        </p:spPr>
      </p:pic>
      <p:pic>
        <p:nvPicPr>
          <p:cNvPr descr="A screen shot of a computer screen&#10;&#10;Description automatically generated with low confidence" id="235" name="Google Shape;235;p24"/>
          <p:cNvPicPr preferRelativeResize="0"/>
          <p:nvPr/>
        </p:nvPicPr>
        <p:blipFill rotWithShape="1">
          <a:blip r:embed="rId4">
            <a:alphaModFix/>
          </a:blip>
          <a:srcRect b="0" l="0" r="0" t="0"/>
          <a:stretch/>
        </p:blipFill>
        <p:spPr>
          <a:xfrm>
            <a:off x="5693488" y="1737312"/>
            <a:ext cx="5340682" cy="48327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tiv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